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9E4E-6EFA-4C4B-8A4F-4BCC81B1B6AD}" type="datetimeFigureOut">
              <a:rPr lang="sl-SI" smtClean="0"/>
              <a:t>14.10.2019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0E82C-B6B4-4D2F-B95F-20F811E7D7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080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9B8D-E4C3-4BF8-9A13-442573A7FECA}" type="datetime1">
              <a:rPr lang="sl-SI" smtClean="0"/>
              <a:t>14.10.2019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Miklavž pri Ormožu</a:t>
            </a: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6ACB-EA5B-4FEE-9ED2-33E3625D92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997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08DE-C4EA-4239-8D2A-572D4494ED04}" type="datetime1">
              <a:rPr lang="sl-SI" smtClean="0"/>
              <a:t>14.10.2019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Miklavž pri Ormožu</a:t>
            </a: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6ACB-EA5B-4FEE-9ED2-33E3625D92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871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46F5-CBF6-4D1B-9F97-0F8E80954486}" type="datetime1">
              <a:rPr lang="sl-SI" smtClean="0"/>
              <a:t>14.10.2019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Miklavž pri Ormožu</a:t>
            </a: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6ACB-EA5B-4FEE-9ED2-33E3625D92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95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17F0-CFC2-49FD-A91F-E49A074A81D6}" type="datetime1">
              <a:rPr lang="sl-SI" smtClean="0"/>
              <a:t>14.10.2019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Miklavž pri Ormožu</a:t>
            </a: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6ACB-EA5B-4FEE-9ED2-33E3625D92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180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AD3E-DF10-4D1F-82BC-A5C89B449AB3}" type="datetime1">
              <a:rPr lang="sl-SI" smtClean="0"/>
              <a:t>14.10.2019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Miklavž pri Ormožu</a:t>
            </a: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6ACB-EA5B-4FEE-9ED2-33E3625D92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358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2A05-53C7-414A-80CA-B2C7111DE317}" type="datetime1">
              <a:rPr lang="sl-SI" smtClean="0"/>
              <a:t>14.10.2019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Miklavž pri Ormožu</a:t>
            </a:r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6ACB-EA5B-4FEE-9ED2-33E3625D92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021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CD53-4253-4D5D-B4F3-58C21AFD9636}" type="datetime1">
              <a:rPr lang="sl-SI" smtClean="0"/>
              <a:t>14.10.2019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Miklavž pri Ormožu</a:t>
            </a:r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6ACB-EA5B-4FEE-9ED2-33E3625D92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238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1C1A-5EEE-45FC-9D86-FFBAA2B01A0A}" type="datetime1">
              <a:rPr lang="sl-SI" smtClean="0"/>
              <a:t>14.10.2019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Miklavž pri Ormožu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6ACB-EA5B-4FEE-9ED2-33E3625D92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780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D243-1E03-4DB5-8F95-A52DAE9CD6B9}" type="datetime1">
              <a:rPr lang="sl-SI" smtClean="0"/>
              <a:t>14.10.2019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Miklavž pri Ormožu</a:t>
            </a:r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6ACB-EA5B-4FEE-9ED2-33E3625D92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547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B53C-8974-490C-91F8-742B6C527B96}" type="datetime1">
              <a:rPr lang="sl-SI" smtClean="0"/>
              <a:t>14.10.2019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Miklavž pri Ormožu</a:t>
            </a:r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6ACB-EA5B-4FEE-9ED2-33E3625D92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909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4261-1F07-4B9B-AE30-FCCB6A96FFDE}" type="datetime1">
              <a:rPr lang="sl-SI" smtClean="0"/>
              <a:t>14.10.2019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Miklavž pri Ormožu</a:t>
            </a:r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6ACB-EA5B-4FEE-9ED2-33E3625D92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454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FD987-1A28-4B51-9221-8722CA1DB8BE}" type="datetime1">
              <a:rPr lang="sl-SI" smtClean="0"/>
              <a:t>14.10.2019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 smtClean="0"/>
              <a:t>OŠ Miklavž pri Ormožu</a:t>
            </a: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D6ACB-EA5B-4FEE-9ED2-33E3625D92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937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0"/>
            <a:ext cx="8534400" cy="56896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016000" y="5803900"/>
            <a:ext cx="599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NARAVOSLOVNI DAN: DAN ZA SPREMEMBE, SPETEMBER 2019</a:t>
            </a:r>
          </a:p>
          <a:p>
            <a:r>
              <a:rPr lang="sl-SI" dirty="0" smtClean="0"/>
              <a:t>Urejanje trim steze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Miklavž pri Ormožu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4181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1016000" y="5803900"/>
            <a:ext cx="599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NARAVOSLOVNI DAN: DAN ZA SPREMEMBE, SPETEMBER 2019</a:t>
            </a:r>
          </a:p>
          <a:p>
            <a:r>
              <a:rPr lang="sl-SI" dirty="0" smtClean="0"/>
              <a:t>Urejanje šolskega vrta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Miklavž pri Ormožu</a:t>
            </a:r>
            <a:endParaRPr lang="sl-SI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0"/>
            <a:ext cx="8559800" cy="570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79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1016000" y="5803900"/>
            <a:ext cx="977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Akcija pod okriljem Atletske zveze Slovenije ZAČNEM ZGODAJ, TEKMUJEM POŠTENO, SPETEMBER 2019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OŠ Miklavž pri Ormožu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81915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6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1016000" y="5803900"/>
            <a:ext cx="4760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Medobčinski kros, ormoški park, 4. oktober 2019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Miklavž pri Ormožu</a:t>
            </a:r>
            <a:endParaRPr lang="sl-SI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0"/>
            <a:ext cx="8483600" cy="565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1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359267" y="4805402"/>
            <a:ext cx="3866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TEHNIŠK DAN: Promet, 9. oktober 2019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Miklavž pri Ormožu</a:t>
            </a:r>
            <a:endParaRPr lang="sl-SI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660400"/>
            <a:ext cx="4953000" cy="33020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34" y="260350"/>
            <a:ext cx="6153150" cy="41021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201" y="2507218"/>
            <a:ext cx="61150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11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Miklavž pri Ormožu</a:t>
            </a:r>
            <a:endParaRPr lang="sl-SI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101600"/>
            <a:ext cx="7486650" cy="499110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3225800" y="5562600"/>
            <a:ext cx="5211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TRADICIONALNI SLOVENSKI ZAJTRK, NOVEMBER 2018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64356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Miklavž pri Ormožu</a:t>
            </a:r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2260600" y="5875648"/>
            <a:ext cx="9268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KUHARSKE DELAVNICE V SKLOPU DNEVOV DEJAVNOSTI, PRIPRAV NA KUHARSKO TEKMOVANJE, …</a:t>
            </a:r>
          </a:p>
          <a:p>
            <a:r>
              <a:rPr lang="sl-SI" dirty="0" smtClean="0"/>
              <a:t>SKOZI ŠOLSKO LETO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0"/>
            <a:ext cx="8280400" cy="552026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2446867"/>
            <a:ext cx="4610100" cy="30734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51586"/>
            <a:ext cx="3860800" cy="257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80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Miklavž pri Ormožu</a:t>
            </a:r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2260600" y="5875648"/>
            <a:ext cx="387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MINIPLANICA, ŠOLSKO LETO 2018/2019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0"/>
            <a:ext cx="7518400" cy="501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06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116</Words>
  <Application>Microsoft Office PowerPoint</Application>
  <PresentationFormat>Širokozaslonsko</PresentationFormat>
  <Paragraphs>19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</cp:lastModifiedBy>
  <cp:revision>3</cp:revision>
  <dcterms:created xsi:type="dcterms:W3CDTF">2019-10-14T07:42:08Z</dcterms:created>
  <dcterms:modified xsi:type="dcterms:W3CDTF">2019-10-14T07:57:03Z</dcterms:modified>
</cp:coreProperties>
</file>