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F4B99C-0ADF-4491-8C06-EE1C386BA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3591C81-A204-4587-B07E-6488DB9A3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16C290C-CF0C-4159-8241-E1FE560DC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7E27-4CAD-4A17-BFB9-F30683512B49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AB2CE21-CFF7-43CD-8474-5C85323A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8FD6116-ACF7-45B5-B97F-6E72EF3B7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2B59-7012-4C3C-AB0D-0FD7EFF9F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682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7D83F1-6BFD-47E1-8C94-ADC397C21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C64A05B-9E4B-45FF-9C46-4AA2A7DF2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EA20EA5-2EFF-4911-8E33-D137FF6E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7E27-4CAD-4A17-BFB9-F30683512B49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BC43CBA-C4AF-4E2D-80F1-8A826D26D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52B25F1-45F0-4F1C-9214-D25A004B6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2B59-7012-4C3C-AB0D-0FD7EFF9F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9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D9AEB3A-0D0E-41A4-8F20-4341AA9D6D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643140B-B642-4283-A58D-762FAE347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B374732-C63C-4CFB-AB14-30CF2C520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7E27-4CAD-4A17-BFB9-F30683512B49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74F1090-A15B-4AEC-B511-05B058D87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0AE93AD-6128-4E9C-86D3-F7E32547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2B59-7012-4C3C-AB0D-0FD7EFF9F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428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1879BE-3B94-40DF-9D4D-C8F6F7368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5C98F56-B4A9-4BB5-A844-A71F9F126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322E5AB-DAE3-4ABC-B720-8ADDEA089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7E27-4CAD-4A17-BFB9-F30683512B49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16A489A-4E46-4729-8041-7C5F149A0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B718DAB-9A98-4168-85D0-E69B26B7A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2B59-7012-4C3C-AB0D-0FD7EFF9F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48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AD2873-C4CB-4199-9B06-D21385DFB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3F06770-F838-4658-853A-FE9DE9A32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6CAF1DB-1A27-4D85-9CC8-B2068AB7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7E27-4CAD-4A17-BFB9-F30683512B49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FF43C46-10BB-4359-B2E5-68AE4382C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C78511B-13E1-4007-9A1F-242EF1CFB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2B59-7012-4C3C-AB0D-0FD7EFF9F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43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23D0E7-33FC-4899-A0E9-C22B5F854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B950536-06F9-447E-9100-B8B118BC23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52F7EC7-B71A-4223-9B5E-EEE293578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F48EB86-49C0-4D4D-8970-2350AF9F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7E27-4CAD-4A17-BFB9-F30683512B49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80FEADA-CE75-4009-B64E-2F409816B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AEB8B42-CB09-4A88-B9B5-DDF82D864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2B59-7012-4C3C-AB0D-0FD7EFF9F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78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ACCE30-4EEE-47D7-9C4B-E7CE58A3A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853EE21-CAD4-45E3-BFE3-F260B42E1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DE238EF-5016-47AE-B98E-81D639047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F9A7D8D9-F0C1-4207-8706-35B042609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C25BAC8A-B525-41D2-B18C-88489F630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3E3330F4-F041-4D9E-81C8-2E760201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7E27-4CAD-4A17-BFB9-F30683512B49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BBB0A48B-7478-486D-AC72-B772C9F4E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A2AE13C6-88C9-47F2-B307-353C6B143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2B59-7012-4C3C-AB0D-0FD7EFF9F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81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75B97B-4746-4E17-B801-B2AA612C5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FED3DC7D-72FA-4B1D-9069-A6C612924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7E27-4CAD-4A17-BFB9-F30683512B49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32104554-BEF3-44E5-9B33-C821E335A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1BE96432-1805-4981-A75A-972189567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2B59-7012-4C3C-AB0D-0FD7EFF9F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14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BC3A2329-7E53-4DDD-923E-B6CA574B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7E27-4CAD-4A17-BFB9-F30683512B49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22EADBF9-F55F-4B7A-AC68-2F8E35680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9A58E796-E2DD-48EF-B054-BD8B2B870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2B59-7012-4C3C-AB0D-0FD7EFF9F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66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DF97C6-1661-48BF-ACCB-809F346FC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4C9789F-7EF8-463F-BF30-4BF96CA85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782F58D-5286-4452-82DD-867A263CA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3F8BB5B-AD22-45B0-82A5-59C30BEF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7E27-4CAD-4A17-BFB9-F30683512B49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4A801F0-9248-459A-B923-1F0AD6898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83641EB-C022-481D-823B-97C6F3E7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2B59-7012-4C3C-AB0D-0FD7EFF9F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99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571EB7-63F8-4AD1-84A3-DA924F2B5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B206171C-801C-4E42-B854-32CA48CFB2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92F0539-58B6-4A6D-8F75-A6929F350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0ED448F-ECBA-480D-B46E-E50879474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7E27-4CAD-4A17-BFB9-F30683512B49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ED04394-89A3-4842-A246-53133F48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06FAC75-B929-4D6B-8175-AA27BCA9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2B59-7012-4C3C-AB0D-0FD7EFF9F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82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FF2073A3-D630-4BDC-ABF0-BF80661BC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23D6E4E-BD0A-49CB-B5D4-6BD761F03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C99EC25-5CEB-4885-9E6B-C77155269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7E27-4CAD-4A17-BFB9-F30683512B49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A98828F-C1E9-4B47-ACEB-EB0B53E2D6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DF4F9C1-195D-4344-AE60-0C7A730A5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42B59-7012-4C3C-AB0D-0FD7EFF9F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27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E56E5C-B9EC-49FA-A1C6-A304261B27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GLASBA</a:t>
            </a:r>
            <a:endParaRPr lang="en-GB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A42C8F9-A000-4003-BDA8-9427EC390F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SKRITE BESEDE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16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F4F0E194-F9E7-4A1B-A44E-BFBB822D8FC9}"/>
              </a:ext>
            </a:extLst>
          </p:cNvPr>
          <p:cNvSpPr/>
          <p:nvPr/>
        </p:nvSpPr>
        <p:spPr>
          <a:xfrm>
            <a:off x="2520778" y="1825625"/>
            <a:ext cx="1318054" cy="4409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8FC9663-80B0-4EDD-ABD5-16657AD78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NA NJIH ZATROBI LAHKO ČISTO VSAK. </a:t>
            </a:r>
            <a:endParaRPr lang="en-GB" dirty="0"/>
          </a:p>
        </p:txBody>
      </p:sp>
      <p:pic>
        <p:nvPicPr>
          <p:cNvPr id="6146" name="Picture 2" descr="Rezultat iskanja slik za TROBILA">
            <a:extLst>
              <a:ext uri="{FF2B5EF4-FFF2-40B4-BE49-F238E27FC236}">
                <a16:creationId xmlns:a16="http://schemas.microsoft.com/office/drawing/2014/main" id="{69873959-C439-4CEF-A87F-F6304037E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66545"/>
            <a:ext cx="5953125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11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>
            <a:extLst>
              <a:ext uri="{FF2B5EF4-FFF2-40B4-BE49-F238E27FC236}">
                <a16:creationId xmlns:a16="http://schemas.microsoft.com/office/drawing/2014/main" id="{C3C6CD95-7646-4A25-A629-2A8ED97EBFB6}"/>
              </a:ext>
            </a:extLst>
          </p:cNvPr>
          <p:cNvSpPr/>
          <p:nvPr/>
        </p:nvSpPr>
        <p:spPr>
          <a:xfrm>
            <a:off x="1334530" y="2858530"/>
            <a:ext cx="1054443" cy="4201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6244F0FC-CFA9-45DD-AA00-E9B9AA33E53B}"/>
              </a:ext>
            </a:extLst>
          </p:cNvPr>
          <p:cNvSpPr/>
          <p:nvPr/>
        </p:nvSpPr>
        <p:spPr>
          <a:xfrm>
            <a:off x="1219200" y="1886465"/>
            <a:ext cx="1054443" cy="33775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09C8B1C-A400-4376-A12A-73C2A2A12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VIHAR FANTU ODPIHNIL JE NOTE.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KUHAR FANTU SKUHAL JE KOSILO, ZRAVEN </a:t>
            </a:r>
          </a:p>
          <a:p>
            <a:pPr marL="0" indent="0">
              <a:buNone/>
            </a:pPr>
            <a:r>
              <a:rPr lang="sl-SI" dirty="0"/>
              <a:t>SPREMLJALO GA JE GLASBILO.  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3992B22-5FF3-452B-81F5-7B54F8BD4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385" y="0"/>
            <a:ext cx="3804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5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8C915E45-0731-4AD9-8BB5-5A5C0BB51CAD}"/>
              </a:ext>
            </a:extLst>
          </p:cNvPr>
          <p:cNvSpPr/>
          <p:nvPr/>
        </p:nvSpPr>
        <p:spPr>
          <a:xfrm>
            <a:off x="6631459" y="897924"/>
            <a:ext cx="864973" cy="40365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DC27EC9-2BE2-4F89-AF5D-13725F75B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7924"/>
            <a:ext cx="10515600" cy="5279039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/>
              <a:t>Z JOŠTOM, S PETROM, Z MANCO IN Z BOROM TVORIMO PEVSKO SKUPINO. </a:t>
            </a:r>
            <a:endParaRPr lang="en-GB" dirty="0"/>
          </a:p>
        </p:txBody>
      </p:sp>
      <p:pic>
        <p:nvPicPr>
          <p:cNvPr id="8194" name="Picture 2" descr="Povezana slika">
            <a:extLst>
              <a:ext uri="{FF2B5EF4-FFF2-40B4-BE49-F238E27FC236}">
                <a16:creationId xmlns:a16="http://schemas.microsoft.com/office/drawing/2014/main" id="{D6B83556-A181-4482-ACD6-465EE5B34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6"/>
          <a:stretch/>
        </p:blipFill>
        <p:spPr bwMode="auto">
          <a:xfrm>
            <a:off x="2995308" y="2895702"/>
            <a:ext cx="5715000" cy="328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71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F45329D3-E7A7-4C06-9316-8B4B1D272EF2}"/>
              </a:ext>
            </a:extLst>
          </p:cNvPr>
          <p:cNvSpPr/>
          <p:nvPr/>
        </p:nvSpPr>
        <p:spPr>
          <a:xfrm>
            <a:off x="5329881" y="3031524"/>
            <a:ext cx="766119" cy="33775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5168197-B148-4550-98C2-41A01B22B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8716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ZLATE BARVE IN ZAVIT JE KAKOR OGRLICA. 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7A50AE0-2528-4856-ADF3-CD7F5A7AAC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07"/>
          <a:stretch/>
        </p:blipFill>
        <p:spPr>
          <a:xfrm>
            <a:off x="8282942" y="268080"/>
            <a:ext cx="3712452" cy="408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0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EACEAAB1-645C-475D-923E-E70CFF9A94BC}"/>
              </a:ext>
            </a:extLst>
          </p:cNvPr>
          <p:cNvSpPr/>
          <p:nvPr/>
        </p:nvSpPr>
        <p:spPr>
          <a:xfrm>
            <a:off x="1367481" y="757881"/>
            <a:ext cx="1721708" cy="31303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28AE191-3269-4DAC-83A3-0F8FD901E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1978"/>
            <a:ext cx="10515600" cy="5484985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BISTRO BEN TAKRAT SE SPOMNI: VEČ KOT JO VADIŠ, BOLJE JO IGRAŠ. 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D5064AE-ABA1-4496-8FA3-7179B7692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862406" y="1834462"/>
            <a:ext cx="4290607" cy="437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4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35B4EDE7-8C78-4AD0-B587-E85EDB77ECF1}"/>
              </a:ext>
            </a:extLst>
          </p:cNvPr>
          <p:cNvSpPr/>
          <p:nvPr/>
        </p:nvSpPr>
        <p:spPr>
          <a:xfrm>
            <a:off x="838200" y="906162"/>
            <a:ext cx="990600" cy="4201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5B9A356-BC21-400E-B7E2-3115869F6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6162"/>
            <a:ext cx="10515600" cy="5270801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TU BAHA SE VELIKO ZLATO TROBILO. 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0150E85-99CB-4BB1-AD75-BDF1382B5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71" t="7870" r="4237"/>
          <a:stretch/>
        </p:blipFill>
        <p:spPr>
          <a:xfrm>
            <a:off x="6870357" y="107091"/>
            <a:ext cx="4950941" cy="633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1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99274FB6-EE2F-4D9C-B28D-E4F4D961B75E}"/>
              </a:ext>
            </a:extLst>
          </p:cNvPr>
          <p:cNvSpPr/>
          <p:nvPr/>
        </p:nvSpPr>
        <p:spPr>
          <a:xfrm>
            <a:off x="4349578" y="1825625"/>
            <a:ext cx="1186249" cy="39035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5DB6CAE-2270-48E4-B09D-FDD248981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VEČKRAT NANJ IGRA DEKLA V IRSKI KOČI. 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518F4BC-2F05-48CA-96E0-4F00A37CA6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2" t="12993"/>
          <a:stretch/>
        </p:blipFill>
        <p:spPr>
          <a:xfrm>
            <a:off x="7101016" y="523102"/>
            <a:ext cx="5008606" cy="581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7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B2FD8871-3F51-4E1F-A8B6-AFBE63E032B7}"/>
              </a:ext>
            </a:extLst>
          </p:cNvPr>
          <p:cNvSpPr/>
          <p:nvPr/>
        </p:nvSpPr>
        <p:spPr>
          <a:xfrm>
            <a:off x="1326292" y="782595"/>
            <a:ext cx="1565189" cy="44484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7D7F29D-76B7-4F3D-B8B7-46BE2C0A9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2595"/>
            <a:ext cx="10515600" cy="539436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DEKLA RINE TORBO TEŽKO, V KATERI NOSI SVOJ INSTRUMENT. 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61B90DD-F2C3-4592-B065-8D7E7D92A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125" y="1133740"/>
            <a:ext cx="3232571" cy="550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8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4F9501BD-CE63-4B87-9C9F-17CABAC2446F}"/>
              </a:ext>
            </a:extLst>
          </p:cNvPr>
          <p:cNvSpPr/>
          <p:nvPr/>
        </p:nvSpPr>
        <p:spPr>
          <a:xfrm>
            <a:off x="2784389" y="1902941"/>
            <a:ext cx="1548714" cy="3048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771E629-8A85-4D16-9DFD-82792DA69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SLIŠALI SMO TRI ANGELE PET. 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DC61F0A-180A-4770-AECA-9E8977501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644" y="0"/>
            <a:ext cx="5801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5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2642DD8B-A76B-48F5-BCCD-7BC35C8BFD14}"/>
              </a:ext>
            </a:extLst>
          </p:cNvPr>
          <p:cNvSpPr/>
          <p:nvPr/>
        </p:nvSpPr>
        <p:spPr>
          <a:xfrm>
            <a:off x="914400" y="1886465"/>
            <a:ext cx="1136822" cy="33775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51AA00-88B6-4236-A6FC-D263EF943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BO BEN IZBRAL PIHALA, TROBILA, GODALA </a:t>
            </a:r>
          </a:p>
          <a:p>
            <a:pPr marL="0" indent="0">
              <a:buNone/>
            </a:pPr>
            <a:r>
              <a:rPr lang="sl-SI" dirty="0"/>
              <a:t>ALI TOLKALA?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4479A05-168B-4E2C-8577-A0266A139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931" y="-1"/>
            <a:ext cx="4129069" cy="677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5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ACD050BF-5876-4516-8453-0972D250D790}"/>
              </a:ext>
            </a:extLst>
          </p:cNvPr>
          <p:cNvSpPr/>
          <p:nvPr/>
        </p:nvSpPr>
        <p:spPr>
          <a:xfrm>
            <a:off x="2010032" y="2792627"/>
            <a:ext cx="1210963" cy="4860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B12EE39-CDC3-4464-9D14-55630A80A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854"/>
            <a:ext cx="10515600" cy="5608552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OBE ROKI TA RAZVPITI INSTRUMENT IGRATA.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D1CDA2E-5816-4DBC-BD90-52796C83A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455" y="0"/>
            <a:ext cx="3116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7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83C42F32-1135-4130-8566-07BAF73C3523}"/>
              </a:ext>
            </a:extLst>
          </p:cNvPr>
          <p:cNvSpPr/>
          <p:nvPr/>
        </p:nvSpPr>
        <p:spPr>
          <a:xfrm>
            <a:off x="5025081" y="1825625"/>
            <a:ext cx="1985319" cy="42330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B5ABDDF-5066-499E-8857-405088BD4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Z RAZLIČNIMI GLASBILI JE PEHAR MONIKA NAPOLNILA. 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78DFDC2-8454-4EB9-9B65-9F854A776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386" y="3027045"/>
            <a:ext cx="5237334" cy="371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5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>
            <a:extLst>
              <a:ext uri="{FF2B5EF4-FFF2-40B4-BE49-F238E27FC236}">
                <a16:creationId xmlns:a16="http://schemas.microsoft.com/office/drawing/2014/main" id="{36C0FF54-29C8-4BF0-849C-0076CB7B966C}"/>
              </a:ext>
            </a:extLst>
          </p:cNvPr>
          <p:cNvSpPr/>
          <p:nvPr/>
        </p:nvSpPr>
        <p:spPr>
          <a:xfrm>
            <a:off x="2586681" y="3352800"/>
            <a:ext cx="1194487" cy="39035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ADF409D7-A263-4DCC-A205-1CF834FA0EF0}"/>
              </a:ext>
            </a:extLst>
          </p:cNvPr>
          <p:cNvSpPr/>
          <p:nvPr/>
        </p:nvSpPr>
        <p:spPr>
          <a:xfrm>
            <a:off x="1977081" y="1825625"/>
            <a:ext cx="1194487" cy="39035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55ECF09-B194-45CD-9590-C918BE0F7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TUDI OČI NE LE DEDEK ZNA </a:t>
            </a:r>
          </a:p>
          <a:p>
            <a:pPr marL="0" indent="0">
              <a:buNone/>
            </a:pPr>
            <a:r>
              <a:rPr lang="sl-SI" dirty="0"/>
              <a:t>IGRATI NA NJIH.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TUDI PONOČI NE LE PODNEVI </a:t>
            </a:r>
          </a:p>
          <a:p>
            <a:pPr marL="0" indent="0">
              <a:buNone/>
            </a:pPr>
            <a:r>
              <a:rPr lang="sl-SI" dirty="0"/>
              <a:t>JE IGRAL NA NJIH. 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8999CE-7E4A-4E8E-96F6-73E4F8B3C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83" y="124331"/>
            <a:ext cx="6086475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5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AD4AB446-068C-40C4-8B9D-7E0901645C0B}"/>
              </a:ext>
            </a:extLst>
          </p:cNvPr>
          <p:cNvSpPr/>
          <p:nvPr/>
        </p:nvSpPr>
        <p:spPr>
          <a:xfrm>
            <a:off x="3904735" y="1886465"/>
            <a:ext cx="1713470" cy="31303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INSTRUMENT POSREBREN K ALANU ZDAJ NESE. </a:t>
            </a:r>
          </a:p>
        </p:txBody>
      </p:sp>
      <p:pic>
        <p:nvPicPr>
          <p:cNvPr id="1026" name="Picture 2" descr="Rezultat iskanja slik za instruments with string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35" r="17305"/>
          <a:stretch/>
        </p:blipFill>
        <p:spPr bwMode="auto">
          <a:xfrm>
            <a:off x="6428263" y="2336799"/>
            <a:ext cx="5598637" cy="435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51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190D61C4-39F4-4F4B-93B0-4020D6B5F5D9}"/>
              </a:ext>
            </a:extLst>
          </p:cNvPr>
          <p:cNvSpPr/>
          <p:nvPr/>
        </p:nvSpPr>
        <p:spPr>
          <a:xfrm>
            <a:off x="1738184" y="2671931"/>
            <a:ext cx="922638" cy="42549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9DEEB73-035D-4296-BB59-BEABA3AFB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19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OTROCI TRENUTEK ŠE ZDRŽITE IN </a:t>
            </a:r>
          </a:p>
          <a:p>
            <a:pPr marL="0" indent="0">
              <a:buNone/>
            </a:pPr>
            <a:r>
              <a:rPr lang="sl-SI" dirty="0"/>
              <a:t>ZVOKU MNOGIH STRUN SE PREPUSTITE.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2B696AC-11E9-4292-B002-D8745DA95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670405" y="-826706"/>
            <a:ext cx="3540871" cy="519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5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3FEA0737-81DB-4BC7-937B-304821C47C7D}"/>
              </a:ext>
            </a:extLst>
          </p:cNvPr>
          <p:cNvSpPr/>
          <p:nvPr/>
        </p:nvSpPr>
        <p:spPr>
          <a:xfrm>
            <a:off x="1449859" y="2380735"/>
            <a:ext cx="1968844" cy="35422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2243B3C-53FD-4340-9D98-B2D7209A1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BURI JE NAJRAJE V BELI KRAJINI, </a:t>
            </a:r>
          </a:p>
          <a:p>
            <a:pPr marL="0" indent="0">
              <a:buNone/>
            </a:pPr>
            <a:r>
              <a:rPr lang="sl-SI" dirty="0"/>
              <a:t>SAJ TAM BURI CARTA SE PRI SVOJI STARI MAMI. 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24C0A0B-29E1-42C4-8F4D-720F1A879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472" y="0"/>
            <a:ext cx="3794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7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ECDF05DF-4324-4061-92C1-4E89007DF241}"/>
              </a:ext>
            </a:extLst>
          </p:cNvPr>
          <p:cNvSpPr/>
          <p:nvPr/>
        </p:nvSpPr>
        <p:spPr>
          <a:xfrm>
            <a:off x="4613189" y="2652476"/>
            <a:ext cx="790833" cy="412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285E33B-CAA0-4F99-A175-C83142AD2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247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ŽE STARI GRKI SO BRENKALI RADI NA NJO.</a:t>
            </a:r>
            <a:endParaRPr lang="en-GB" dirty="0"/>
          </a:p>
        </p:txBody>
      </p:sp>
      <p:pic>
        <p:nvPicPr>
          <p:cNvPr id="1026" name="Picture 2" descr="Rezultat iskanja slik">
            <a:extLst>
              <a:ext uri="{FF2B5EF4-FFF2-40B4-BE49-F238E27FC236}">
                <a16:creationId xmlns:a16="http://schemas.microsoft.com/office/drawing/2014/main" id="{873C1FED-D346-4EA8-A89E-CB272B6C1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4727" r="18606"/>
          <a:stretch/>
        </p:blipFill>
        <p:spPr bwMode="auto">
          <a:xfrm>
            <a:off x="8921886" y="963037"/>
            <a:ext cx="3189050" cy="509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05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8785F018-D3A0-4396-B163-8CEE48E7909C}"/>
              </a:ext>
            </a:extLst>
          </p:cNvPr>
          <p:cNvSpPr/>
          <p:nvPr/>
        </p:nvSpPr>
        <p:spPr>
          <a:xfrm>
            <a:off x="1169773" y="1825625"/>
            <a:ext cx="1548713" cy="4068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BBF06A4-4AD0-4D19-8DB3-04F0DFFC0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OGLAS BI LAHKO PRIPOMOGEL </a:t>
            </a:r>
          </a:p>
          <a:p>
            <a:pPr marL="0" indent="0">
              <a:buNone/>
            </a:pPr>
            <a:r>
              <a:rPr lang="sl-SI" dirty="0"/>
              <a:t>K ŠE VEČJI PRODAJI. ČESA?</a:t>
            </a:r>
            <a:endParaRPr lang="en-GB" dirty="0"/>
          </a:p>
        </p:txBody>
      </p:sp>
      <p:pic>
        <p:nvPicPr>
          <p:cNvPr id="2050" name="Picture 2" descr="Povezana slika">
            <a:extLst>
              <a:ext uri="{FF2B5EF4-FFF2-40B4-BE49-F238E27FC236}">
                <a16:creationId xmlns:a16="http://schemas.microsoft.com/office/drawing/2014/main" id="{5FE2927E-76B8-4833-86ED-23625E1EB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09" y="278728"/>
            <a:ext cx="5728901" cy="57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28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ADB64D41-8FB0-4B11-87D1-0D160A72ACAB}"/>
              </a:ext>
            </a:extLst>
          </p:cNvPr>
          <p:cNvSpPr/>
          <p:nvPr/>
        </p:nvSpPr>
        <p:spPr>
          <a:xfrm>
            <a:off x="1194486" y="2681659"/>
            <a:ext cx="1326292" cy="39105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DA84D97-90A2-4F1D-B50B-D2A8A31DC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1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FIGO DALA MU JE V ŽEP.</a:t>
            </a:r>
            <a:endParaRPr lang="en-GB" dirty="0"/>
          </a:p>
        </p:txBody>
      </p:sp>
      <p:pic>
        <p:nvPicPr>
          <p:cNvPr id="3074" name="Picture 2" descr="Rezultat iskanja slik za violina viola violončelo kontrabas">
            <a:extLst>
              <a:ext uri="{FF2B5EF4-FFF2-40B4-BE49-F238E27FC236}">
                <a16:creationId xmlns:a16="http://schemas.microsoft.com/office/drawing/2014/main" id="{B1FAB0FA-F35E-4FA5-91C4-A40B1BDAA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809" y="612843"/>
            <a:ext cx="6964191" cy="605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44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0D7FEA36-3787-411C-8444-2B3EF03D65D7}"/>
              </a:ext>
            </a:extLst>
          </p:cNvPr>
          <p:cNvSpPr/>
          <p:nvPr/>
        </p:nvSpPr>
        <p:spPr>
          <a:xfrm>
            <a:off x="4143632" y="2833816"/>
            <a:ext cx="1153298" cy="37070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1C1DC80-4FF4-45CE-A6C0-4DA1800B8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2921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SLABO SE JIH SLIŠI, ČE PIHA LAHKOTNO. </a:t>
            </a:r>
            <a:endParaRPr lang="en-GB" dirty="0"/>
          </a:p>
        </p:txBody>
      </p:sp>
      <p:pic>
        <p:nvPicPr>
          <p:cNvPr id="4098" name="Picture 2" descr="Povezana slika">
            <a:extLst>
              <a:ext uri="{FF2B5EF4-FFF2-40B4-BE49-F238E27FC236}">
                <a16:creationId xmlns:a16="http://schemas.microsoft.com/office/drawing/2014/main" id="{A9F79825-9F2E-42B6-ABFB-7B5BF99E6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724" y="431445"/>
            <a:ext cx="5272392" cy="620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3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3E37AEA6-F5AF-4D9B-876E-78275D948CA0}"/>
              </a:ext>
            </a:extLst>
          </p:cNvPr>
          <p:cNvSpPr/>
          <p:nvPr/>
        </p:nvSpPr>
        <p:spPr>
          <a:xfrm>
            <a:off x="1095632" y="4473146"/>
            <a:ext cx="1458098" cy="32951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88FF90F-4BA8-4F42-95BD-1D88B545F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1318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STOL K ALANU PRINESE, </a:t>
            </a:r>
          </a:p>
          <a:p>
            <a:pPr marL="0" indent="0">
              <a:buNone/>
            </a:pPr>
            <a:r>
              <a:rPr lang="sl-SI" dirty="0"/>
              <a:t>DA SKUPAJ V DUETU </a:t>
            </a:r>
          </a:p>
          <a:p>
            <a:pPr marL="0" indent="0">
              <a:buNone/>
            </a:pPr>
            <a:r>
              <a:rPr lang="sl-SI" dirty="0"/>
              <a:t>ZAROPOTATA NA NJIH.</a:t>
            </a:r>
            <a:endParaRPr lang="en-GB" dirty="0"/>
          </a:p>
        </p:txBody>
      </p:sp>
      <p:pic>
        <p:nvPicPr>
          <p:cNvPr id="5122" name="Picture 2" descr="Povezana slika">
            <a:extLst>
              <a:ext uri="{FF2B5EF4-FFF2-40B4-BE49-F238E27FC236}">
                <a16:creationId xmlns:a16="http://schemas.microsoft.com/office/drawing/2014/main" id="{BB936723-8F2C-4FB0-9F39-023C5CB18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003" y="107004"/>
            <a:ext cx="7165741" cy="447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75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228</Words>
  <Application>Microsoft Office PowerPoint</Application>
  <PresentationFormat>Širokozaslonsko</PresentationFormat>
  <Paragraphs>42</Paragraphs>
  <Slides>22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Officeova tema</vt:lpstr>
      <vt:lpstr>GLASBA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GLASBA</dc:title>
  <dc:creator>Maruša Jakopič Slanšek</dc:creator>
  <cp:lastModifiedBy>Uporabnik sistema Windows</cp:lastModifiedBy>
  <cp:revision>21</cp:revision>
  <dcterms:created xsi:type="dcterms:W3CDTF">2017-12-06T16:48:56Z</dcterms:created>
  <dcterms:modified xsi:type="dcterms:W3CDTF">2020-05-17T07:29:53Z</dcterms:modified>
</cp:coreProperties>
</file>