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90" r:id="rId4"/>
    <p:sldId id="268" r:id="rId5"/>
    <p:sldId id="296" r:id="rId6"/>
    <p:sldId id="295" r:id="rId7"/>
    <p:sldId id="294" r:id="rId8"/>
    <p:sldId id="300" r:id="rId9"/>
    <p:sldId id="299" r:id="rId10"/>
    <p:sldId id="301" r:id="rId11"/>
    <p:sldId id="298" r:id="rId12"/>
    <p:sldId id="285" r:id="rId13"/>
    <p:sldId id="284" r:id="rId14"/>
    <p:sldId id="286" r:id="rId1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D60000"/>
    <a:srgbClr val="8439BD"/>
    <a:srgbClr val="A162D0"/>
    <a:srgbClr val="E6B3FF"/>
    <a:srgbClr val="FF4F4F"/>
    <a:srgbClr val="93E3FF"/>
    <a:srgbClr val="CC66FF"/>
    <a:srgbClr val="3786CD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etel slog 3 – poudarek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Svetel slog 3 – poudarek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Svetel slog 3 – poudarek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B7FB-0D68-4E1E-AC26-FDE0BC26059F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0BC5-19D1-475E-8B5F-767C542D3F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2937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B7FB-0D68-4E1E-AC26-FDE0BC26059F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0BC5-19D1-475E-8B5F-767C542D3F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294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B7FB-0D68-4E1E-AC26-FDE0BC26059F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0BC5-19D1-475E-8B5F-767C542D3F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144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B7FB-0D68-4E1E-AC26-FDE0BC26059F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0BC5-19D1-475E-8B5F-767C542D3F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4818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B7FB-0D68-4E1E-AC26-FDE0BC26059F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0BC5-19D1-475E-8B5F-767C542D3F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3781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B7FB-0D68-4E1E-AC26-FDE0BC26059F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0BC5-19D1-475E-8B5F-767C542D3F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403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B7FB-0D68-4E1E-AC26-FDE0BC26059F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0BC5-19D1-475E-8B5F-767C542D3F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311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B7FB-0D68-4E1E-AC26-FDE0BC26059F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0BC5-19D1-475E-8B5F-767C542D3F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7343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B7FB-0D68-4E1E-AC26-FDE0BC26059F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0BC5-19D1-475E-8B5F-767C542D3F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337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B7FB-0D68-4E1E-AC26-FDE0BC26059F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0BC5-19D1-475E-8B5F-767C542D3F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80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B7FB-0D68-4E1E-AC26-FDE0BC26059F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0BC5-19D1-475E-8B5F-767C542D3F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1601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4B7FB-0D68-4E1E-AC26-FDE0BC26059F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70BC5-19D1-475E-8B5F-767C542D3F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483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2ceFIQnDJM" TargetMode="External"/><Relationship Id="rId2" Type="http://schemas.openxmlformats.org/officeDocument/2006/relationships/hyperlink" Target="https://www.youtube.com/watch?v=JkxEsDyC9a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ayCLci4JIt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www.youtube.com/watch?v=Z6pfsn46KoI" TargetMode="External"/><Relationship Id="rId7" Type="http://schemas.openxmlformats.org/officeDocument/2006/relationships/hyperlink" Target="https://www.youtube.com/watch?v=m-TJMlECrR0" TargetMode="External"/><Relationship Id="rId2" Type="http://schemas.openxmlformats.org/officeDocument/2006/relationships/hyperlink" Target="https://www.youtube.com/watch?v=ozs_f4ZT9sw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yCLci4JIt4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l2ceFIQnDJM" TargetMode="External"/><Relationship Id="rId4" Type="http://schemas.openxmlformats.org/officeDocument/2006/relationships/hyperlink" Target="https://www.youtube.com/watch?v=JkxEsDyC9a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14574" y="829559"/>
            <a:ext cx="9144000" cy="1121418"/>
          </a:xfrm>
        </p:spPr>
        <p:txBody>
          <a:bodyPr>
            <a:normAutofit/>
          </a:bodyPr>
          <a:lstStyle/>
          <a:p>
            <a:r>
              <a:rPr lang="sl-SI" sz="5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l-SI" sz="5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sl-SI" sz="53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sl-SI" sz="5300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sl-SI" sz="5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3437642" y="2384362"/>
            <a:ext cx="5297864" cy="3883843"/>
            <a:chOff x="3525625" y="2714920"/>
            <a:chExt cx="5297864" cy="3883843"/>
          </a:xfrm>
        </p:grpSpPr>
        <p:sp>
          <p:nvSpPr>
            <p:cNvPr id="4" name="Pravokotnik 3"/>
            <p:cNvSpPr/>
            <p:nvPr/>
          </p:nvSpPr>
          <p:spPr>
            <a:xfrm>
              <a:off x="3525625" y="2714920"/>
              <a:ext cx="5297864" cy="3883843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8513" y="2924960"/>
              <a:ext cx="4877586" cy="3438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PoljeZBesedilom 7"/>
          <p:cNvSpPr txBox="1"/>
          <p:nvPr/>
        </p:nvSpPr>
        <p:spPr>
          <a:xfrm rot="2778209">
            <a:off x="7850938" y="2519235"/>
            <a:ext cx="1142235" cy="369332"/>
          </a:xfrm>
          <a:prstGeom prst="rect">
            <a:avLst/>
          </a:prstGeom>
          <a:solidFill>
            <a:srgbClr val="33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l-SI" smtClean="0"/>
              <a:t>2. TRIADA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5289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838200" y="288925"/>
            <a:ext cx="10515600" cy="1325563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IZBERI IN </a:t>
            </a:r>
            <a:r>
              <a:rPr lang="sl-SI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Z</a:t>
            </a:r>
            <a:r>
              <a:rPr lang="sl-SI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</a:t>
            </a:r>
            <a:r>
              <a:rPr lang="sl-SI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</a:t>
            </a:r>
            <a:r>
              <a:rPr lang="sl-SI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L</a:t>
            </a:r>
            <a:r>
              <a:rPr lang="sl-SI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</a:t>
            </a:r>
            <a:r>
              <a:rPr lang="sl-SI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Š</a:t>
            </a:r>
            <a:r>
              <a:rPr lang="sl-SI" smtClean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Označba mesta vsebine 2"/>
          <p:cNvSpPr>
            <a:spLocks noGrp="1"/>
          </p:cNvSpPr>
          <p:nvPr>
            <p:ph idx="1"/>
          </p:nvPr>
        </p:nvSpPr>
        <p:spPr>
          <a:xfrm>
            <a:off x="796578" y="3676452"/>
            <a:ext cx="10515600" cy="2677214"/>
          </a:xfrm>
        </p:spPr>
        <p:txBody>
          <a:bodyPr>
            <a:normAutofit fontScale="85000" lnSpcReduction="20000"/>
          </a:bodyPr>
          <a:lstStyle/>
          <a:p>
            <a:r>
              <a:rPr lang="sl-SI" smtClean="0"/>
              <a:t>Ob posnetku se </a:t>
            </a:r>
            <a:r>
              <a:rPr lang="sl-SI" b="1" smtClean="0"/>
              <a:t>najprej</a:t>
            </a:r>
            <a:r>
              <a:rPr lang="sl-SI" smtClean="0"/>
              <a:t> nauči </a:t>
            </a:r>
            <a:r>
              <a:rPr lang="sl-SI" b="1" smtClean="0"/>
              <a:t>osnovnih korakov</a:t>
            </a:r>
            <a:r>
              <a:rPr lang="sl-SI" smtClean="0"/>
              <a:t>, ki sestavljajo koreografijo. V kolikor ti kakšen ne gre dobro, ga večkrat ponovi, preden predvajaš posnetek naprej.</a:t>
            </a:r>
            <a:endParaRPr lang="sl-SI" dirty="0" smtClean="0"/>
          </a:p>
          <a:p>
            <a:r>
              <a:rPr lang="sl-SI" smtClean="0"/>
              <a:t>Nato si </a:t>
            </a:r>
            <a:r>
              <a:rPr lang="sl-SI" b="1" smtClean="0"/>
              <a:t>zapomni</a:t>
            </a:r>
            <a:r>
              <a:rPr lang="sl-SI" smtClean="0"/>
              <a:t>, kako si osnovni koraki </a:t>
            </a:r>
            <a:r>
              <a:rPr lang="sl-SI" b="1" smtClean="0"/>
              <a:t>sledijo</a:t>
            </a:r>
            <a:r>
              <a:rPr lang="sl-SI" smtClean="0"/>
              <a:t>. Njihovo zaporedje vadi brez glasbe.</a:t>
            </a:r>
            <a:endParaRPr lang="sl-SI" dirty="0" smtClean="0"/>
          </a:p>
          <a:p>
            <a:r>
              <a:rPr lang="sl-SI"/>
              <a:t>Vadi plesno koreografijo ob glasbi. Tisti del, ki ti </a:t>
            </a:r>
            <a:r>
              <a:rPr lang="sl-SI" smtClean="0"/>
              <a:t>še ne </a:t>
            </a:r>
            <a:r>
              <a:rPr lang="sl-SI"/>
              <a:t>gre najbolje</a:t>
            </a:r>
            <a:r>
              <a:rPr lang="sl-SI" smtClean="0"/>
              <a:t>, </a:t>
            </a:r>
            <a:r>
              <a:rPr lang="sl-SI"/>
              <a:t>zvadi posebej. </a:t>
            </a:r>
            <a:endParaRPr lang="sl-SI" smtClean="0"/>
          </a:p>
          <a:p>
            <a:r>
              <a:rPr lang="sl-SI" smtClean="0"/>
              <a:t>Ko se boš </a:t>
            </a:r>
            <a:r>
              <a:rPr lang="sl-SI" b="1" smtClean="0"/>
              <a:t>naučil/-a </a:t>
            </a:r>
            <a:r>
              <a:rPr lang="sl-SI" smtClean="0"/>
              <a:t>plesa, prosi nekoga, da </a:t>
            </a:r>
            <a:r>
              <a:rPr lang="sl-SI" b="1" smtClean="0"/>
              <a:t>te posname</a:t>
            </a:r>
            <a:r>
              <a:rPr lang="sl-SI" smtClean="0"/>
              <a:t>.</a:t>
            </a:r>
            <a:r>
              <a:rPr lang="nb-NO"/>
              <a:t> Posnami samo del, kjer plešeš ples. Učenja osnovnih korakov ti </a:t>
            </a:r>
            <a:r>
              <a:rPr lang="nb-NO" b="1"/>
              <a:t>ni</a:t>
            </a:r>
            <a:r>
              <a:rPr lang="nb-NO"/>
              <a:t> treba poslati.</a:t>
            </a:r>
            <a:endParaRPr lang="sl-SI" dirty="0"/>
          </a:p>
        </p:txBody>
      </p:sp>
      <p:sp>
        <p:nvSpPr>
          <p:cNvPr id="10" name="Zaobljeni pravokotnik 9"/>
          <p:cNvSpPr/>
          <p:nvPr/>
        </p:nvSpPr>
        <p:spPr>
          <a:xfrm>
            <a:off x="4253859" y="1430176"/>
            <a:ext cx="3601039" cy="1003583"/>
          </a:xfrm>
          <a:prstGeom prst="roundRect">
            <a:avLst/>
          </a:prstGeom>
          <a:solidFill>
            <a:srgbClr val="7030A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smtClean="0">
                <a:solidFill>
                  <a:schemeClr val="tx1"/>
                </a:solidFill>
              </a:rPr>
              <a:t>ZAPLEŠI Z NAMI</a:t>
            </a:r>
            <a:endParaRPr lang="sl-SI" sz="2800" dirty="0">
              <a:solidFill>
                <a:schemeClr val="tx1"/>
              </a:solidFill>
            </a:endParaRPr>
          </a:p>
        </p:txBody>
      </p:sp>
      <p:sp>
        <p:nvSpPr>
          <p:cNvPr id="11" name="Zaobljeni pravokotnik 10"/>
          <p:cNvSpPr/>
          <p:nvPr/>
        </p:nvSpPr>
        <p:spPr>
          <a:xfrm>
            <a:off x="8036379" y="1430176"/>
            <a:ext cx="3601039" cy="1019273"/>
          </a:xfrm>
          <a:prstGeom prst="roundRect">
            <a:avLst/>
          </a:prstGeom>
          <a:solidFill>
            <a:srgbClr val="00B05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smtClean="0">
                <a:solidFill>
                  <a:schemeClr val="tx1"/>
                </a:solidFill>
              </a:rPr>
              <a:t>KAVBOJ JAKA</a:t>
            </a:r>
            <a:endParaRPr lang="sl-SI" sz="2800" dirty="0">
              <a:solidFill>
                <a:schemeClr val="tx1"/>
              </a:solidFill>
            </a:endParaRPr>
          </a:p>
        </p:txBody>
      </p:sp>
      <p:sp>
        <p:nvSpPr>
          <p:cNvPr id="12" name="Zaobljeni pravokotnik 11"/>
          <p:cNvSpPr/>
          <p:nvPr/>
        </p:nvSpPr>
        <p:spPr>
          <a:xfrm>
            <a:off x="4253858" y="2433760"/>
            <a:ext cx="3601039" cy="1003583"/>
          </a:xfrm>
          <a:prstGeom prst="roundRect">
            <a:avLst/>
          </a:prstGeom>
          <a:solidFill>
            <a:srgbClr val="7030A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>
                <a:hlinkClick r:id="rId2"/>
              </a:rPr>
              <a:t>https://www.youtube.com/watch?v=JkxEsDyC9ao</a:t>
            </a:r>
            <a:endParaRPr lang="sl-SI" sz="2400" dirty="0">
              <a:solidFill>
                <a:schemeClr val="tx1"/>
              </a:solidFill>
            </a:endParaRPr>
          </a:p>
        </p:txBody>
      </p:sp>
      <p:sp>
        <p:nvSpPr>
          <p:cNvPr id="13" name="Zaobljeni pravokotnik 12"/>
          <p:cNvSpPr/>
          <p:nvPr/>
        </p:nvSpPr>
        <p:spPr>
          <a:xfrm>
            <a:off x="8036377" y="2449449"/>
            <a:ext cx="3601039" cy="1019273"/>
          </a:xfrm>
          <a:prstGeom prst="roundRect">
            <a:avLst/>
          </a:prstGeom>
          <a:solidFill>
            <a:srgbClr val="00B05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>
                <a:hlinkClick r:id="rId3"/>
              </a:rPr>
              <a:t>https://www.youtube.com/watch?v=l2ceFIQnDJM</a:t>
            </a:r>
            <a:endParaRPr lang="sl-SI" sz="2400" dirty="0">
              <a:solidFill>
                <a:schemeClr val="tx1"/>
              </a:solidFill>
            </a:endParaRPr>
          </a:p>
        </p:txBody>
      </p:sp>
      <p:sp>
        <p:nvSpPr>
          <p:cNvPr id="14" name="Zaobljeni pravokotnik 13"/>
          <p:cNvSpPr/>
          <p:nvPr/>
        </p:nvSpPr>
        <p:spPr>
          <a:xfrm>
            <a:off x="471339" y="1430177"/>
            <a:ext cx="3601039" cy="1003583"/>
          </a:xfrm>
          <a:prstGeom prst="roundRect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smtClean="0">
                <a:solidFill>
                  <a:schemeClr val="tx1"/>
                </a:solidFill>
                <a:sym typeface="Wingdings" panose="05000000000000000000" pitchFamily="2" charset="2"/>
              </a:rPr>
              <a:t>ZUM </a:t>
            </a:r>
            <a:r>
              <a:rPr lang="sl-SI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ZUM</a:t>
            </a:r>
            <a:r>
              <a:rPr lang="sl-SI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ZUM</a:t>
            </a:r>
            <a:endParaRPr lang="sl-SI" sz="2800" dirty="0">
              <a:solidFill>
                <a:schemeClr val="tx1"/>
              </a:solidFill>
            </a:endParaRPr>
          </a:p>
        </p:txBody>
      </p:sp>
      <p:sp>
        <p:nvSpPr>
          <p:cNvPr id="15" name="Zaobljeni pravokotnik 14"/>
          <p:cNvSpPr/>
          <p:nvPr/>
        </p:nvSpPr>
        <p:spPr>
          <a:xfrm>
            <a:off x="471339" y="2433760"/>
            <a:ext cx="3601039" cy="1003583"/>
          </a:xfrm>
          <a:prstGeom prst="roundRect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hlinkClick r:id="rId4"/>
              </a:rPr>
              <a:t>https://www.youtube.com/watch?v=ayCLci4JIt4</a:t>
            </a:r>
            <a:endParaRPr lang="sl-SI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1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838200" y="288925"/>
            <a:ext cx="10515600" cy="1325563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O</a:t>
            </a:r>
            <a:r>
              <a:rPr lang="sl-SI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H</a:t>
            </a:r>
            <a:r>
              <a:rPr lang="sl-SI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L</a:t>
            </a:r>
            <a:r>
              <a:rPr lang="sl-SI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</a:t>
            </a:r>
            <a:r>
              <a:rPr lang="sl-SI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J</a:t>
            </a:r>
            <a:r>
              <a:rPr lang="sl-SI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</a:t>
            </a:r>
            <a:r>
              <a:rPr lang="sl-SI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N</a:t>
            </a:r>
            <a:r>
              <a:rPr lang="sl-SI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J</a:t>
            </a:r>
            <a:r>
              <a:rPr lang="sl-SI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34" name="Picture 10" descr="Zoo Animal Yoga!  Learn about zoo animals through simple yoga poses! Pretend to be a giraffe, elephant, and gorilla!  Digital yoga cards. Download immediately. Kids Yoga Stories #kidsyogastories #kidsyoga #zooyoga #zooanimals #yogaforkids #yogaposes #yogacard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93432" y="1822571"/>
            <a:ext cx="1754266" cy="206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** African Safari Animals **  Pretend to be a giraffe, elephant and zebra. 5 fun and easy yoga poses for kids to try at home while exploring the Savanna.  Kids Yoga Stories #kidsyogastories #kidsyogaposes #yogaposes #kidsyoga #yogaforkids #kinestheticlearning #classroomyog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20261" y="1840452"/>
            <a:ext cx="1871930" cy="206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ide Pool Animals Yoga: Did you ever spend hours peering into the miniature world of tide pools when you were a kid? Check out this tide pool animals yoga journey to learn more about the interesting creatures that live there. | Kids Yoga Storie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18388" y="3982961"/>
            <a:ext cx="2235412" cy="206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Yoga Poses for Kids: Cow 🐮 Cat 🐱 Downward Dog 🐶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65738" y="2457376"/>
            <a:ext cx="3128210" cy="98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Yoga Poses for Kids: Cow 🐮 Cat 🐱 Downward Dog 🐶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55759" y="4524958"/>
            <a:ext cx="2731168" cy="97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Yoga Poses for Kids: Cow 🐮 Cat 🐱 Downward Dog 🐶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52852" y="4524957"/>
            <a:ext cx="2899611" cy="98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aobljeni pravokotnik 17"/>
          <p:cNvSpPr/>
          <p:nvPr/>
        </p:nvSpPr>
        <p:spPr>
          <a:xfrm>
            <a:off x="665939" y="2325729"/>
            <a:ext cx="2001253" cy="3385637"/>
          </a:xfrm>
          <a:prstGeom prst="roundRect">
            <a:avLst/>
          </a:prstGeom>
          <a:solidFill>
            <a:srgbClr val="A162D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tx1"/>
                </a:solidFill>
              </a:rPr>
              <a:t>IZVAJAJ PRIKAZANE POZE. VSAKO POZO ZADRŽI POL MINUTE. VMES GLOBOKO DIHAJ.  </a:t>
            </a:r>
            <a:endParaRPr lang="sl-SI" sz="2400" dirty="0">
              <a:solidFill>
                <a:schemeClr val="tx1"/>
              </a:solidFill>
            </a:endParaRPr>
          </a:p>
        </p:txBody>
      </p:sp>
      <p:sp>
        <p:nvSpPr>
          <p:cNvPr id="19" name="PoljeZBesedilom 18"/>
          <p:cNvSpPr txBox="1"/>
          <p:nvPr/>
        </p:nvSpPr>
        <p:spPr>
          <a:xfrm>
            <a:off x="3593432" y="1817268"/>
            <a:ext cx="437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1.</a:t>
            </a:r>
            <a:endParaRPr lang="sl-SI" sz="2400" dirty="0"/>
          </a:p>
        </p:txBody>
      </p:sp>
      <p:sp>
        <p:nvSpPr>
          <p:cNvPr id="20" name="PoljeZBesedilom 19"/>
          <p:cNvSpPr txBox="1"/>
          <p:nvPr/>
        </p:nvSpPr>
        <p:spPr>
          <a:xfrm>
            <a:off x="7074568" y="1840452"/>
            <a:ext cx="417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2</a:t>
            </a:r>
            <a:r>
              <a:rPr lang="sl-SI" sz="2400" dirty="0" smtClean="0"/>
              <a:t>.</a:t>
            </a:r>
            <a:endParaRPr lang="sl-SI" sz="2400" dirty="0"/>
          </a:p>
        </p:txBody>
      </p:sp>
      <p:sp>
        <p:nvSpPr>
          <p:cNvPr id="21" name="PoljeZBesedilom 20"/>
          <p:cNvSpPr txBox="1"/>
          <p:nvPr/>
        </p:nvSpPr>
        <p:spPr>
          <a:xfrm>
            <a:off x="7764754" y="2457376"/>
            <a:ext cx="417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3.</a:t>
            </a:r>
            <a:endParaRPr lang="sl-SI" sz="2400" dirty="0"/>
          </a:p>
        </p:txBody>
      </p:sp>
      <p:sp>
        <p:nvSpPr>
          <p:cNvPr id="22" name="PoljeZBesedilom 21"/>
          <p:cNvSpPr txBox="1"/>
          <p:nvPr/>
        </p:nvSpPr>
        <p:spPr>
          <a:xfrm>
            <a:off x="2955759" y="4524958"/>
            <a:ext cx="417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4</a:t>
            </a:r>
            <a:r>
              <a:rPr lang="sl-SI" sz="2400" dirty="0" smtClean="0"/>
              <a:t>.</a:t>
            </a:r>
            <a:endParaRPr lang="sl-SI" sz="2400" dirty="0"/>
          </a:p>
        </p:txBody>
      </p:sp>
      <p:sp>
        <p:nvSpPr>
          <p:cNvPr id="23" name="PoljeZBesedilom 22"/>
          <p:cNvSpPr txBox="1"/>
          <p:nvPr/>
        </p:nvSpPr>
        <p:spPr>
          <a:xfrm>
            <a:off x="8434840" y="4529511"/>
            <a:ext cx="417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5.</a:t>
            </a:r>
            <a:endParaRPr lang="sl-SI" sz="2400" dirty="0"/>
          </a:p>
        </p:txBody>
      </p:sp>
      <p:sp>
        <p:nvSpPr>
          <p:cNvPr id="24" name="PoljeZBesedilom 23"/>
          <p:cNvSpPr txBox="1"/>
          <p:nvPr/>
        </p:nvSpPr>
        <p:spPr>
          <a:xfrm>
            <a:off x="10936177" y="3982961"/>
            <a:ext cx="417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6</a:t>
            </a:r>
            <a:r>
              <a:rPr lang="sl-SI" sz="2400" dirty="0" smtClean="0"/>
              <a:t>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97490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625642"/>
            <a:ext cx="10515600" cy="5551321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sz="3600" dirty="0" smtClean="0">
                <a:cs typeface="Arial" panose="020B0604020202020204" pitchFamily="34" charset="0"/>
              </a:rPr>
              <a:t>ČESTITAM! USPELO TI JE! LAHKO SI ZAPLOSKAŠ!</a:t>
            </a:r>
            <a:endParaRPr lang="sl-SI" sz="3600" dirty="0">
              <a:cs typeface="Arial" panose="020B0604020202020204" pitchFamily="34" charset="0"/>
            </a:endParaRPr>
          </a:p>
        </p:txBody>
      </p:sp>
      <p:pic>
        <p:nvPicPr>
          <p:cNvPr id="2" name="Aplavz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1736517"/>
            <a:ext cx="609600" cy="609600"/>
          </a:xfrm>
          <a:prstGeom prst="rect">
            <a:avLst/>
          </a:prstGeom>
        </p:spPr>
      </p:pic>
      <p:pic>
        <p:nvPicPr>
          <p:cNvPr id="1026" name="Picture 2" descr="Well done guys!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5555" y="2711867"/>
            <a:ext cx="4080890" cy="346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00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625642"/>
            <a:ext cx="10515600" cy="5551321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sz="3600" dirty="0" smtClean="0">
                <a:cs typeface="Arial" panose="020B0604020202020204" pitchFamily="34" charset="0"/>
              </a:rPr>
              <a:t>ZDAJ PA NE POZABI NA …</a:t>
            </a:r>
            <a:endParaRPr lang="sl-SI" sz="3600" dirty="0">
              <a:cs typeface="Arial" panose="020B0604020202020204" pitchFamily="34" charset="0"/>
            </a:endParaRPr>
          </a:p>
        </p:txBody>
      </p:sp>
      <p:pic>
        <p:nvPicPr>
          <p:cNvPr id="2050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823" y="2460315"/>
            <a:ext cx="2047875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กิจวัตรประจำวันของเด็กๆ : ขอบคุณที่มาห้องเรียนเด็กพิเศษเรียนร่วม &amp; ห้องสื่อเบญจพร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021" y="2552611"/>
            <a:ext cx="2141098" cy="205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appy children drinking water. Kids ... | Stock vector | Colourbo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303" y="2602802"/>
            <a:ext cx="1953401" cy="195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87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625642"/>
            <a:ext cx="10515600" cy="5551321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  <a:p>
            <a:pPr marL="0" indent="0" algn="ctr">
              <a:buNone/>
            </a:pPr>
            <a:endParaRPr lang="sl-SI" sz="3600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l-SI" sz="3600" dirty="0" smtClean="0">
                <a:cs typeface="Arial" panose="020B0604020202020204" pitchFamily="34" charset="0"/>
              </a:rPr>
              <a:t>SPOROČI, KAKO TI JE ŠLO. </a:t>
            </a:r>
          </a:p>
          <a:p>
            <a:pPr marL="0" indent="0" algn="ctr">
              <a:buNone/>
            </a:pPr>
            <a:endParaRPr lang="sl-SI" sz="3600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sl-SI" sz="36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sl-SI" sz="3600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l-SI" sz="3600" smtClean="0">
                <a:cs typeface="Arial" panose="020B0604020202020204" pitchFamily="34" charset="0"/>
              </a:rPr>
              <a:t>POSNETEK POŠLJI NA MOJ MAIL DO PETKA. </a:t>
            </a:r>
            <a:endParaRPr lang="sl-SI" sz="3600" dirty="0">
              <a:cs typeface="Arial" panose="020B0604020202020204" pitchFamily="34" charset="0"/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4783315" y="4918511"/>
            <a:ext cx="2315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572" y="2403633"/>
            <a:ext cx="2243481" cy="98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74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sl-SI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F</a:t>
            </a:r>
            <a:r>
              <a:rPr lang="sl-SI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</a:t>
            </a:r>
            <a:r>
              <a:rPr lang="sl-SI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N</a:t>
            </a:r>
            <a:r>
              <a:rPr lang="sl-SI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</a:t>
            </a:r>
            <a:r>
              <a:rPr lang="sl-SI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J</a:t>
            </a:r>
            <a:r>
              <a:rPr lang="sl-SI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, DA NE BOSTE TAKOJ OBUPALI…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cs typeface="Arial" panose="020B0604020202020204" pitchFamily="34" charset="0"/>
              </a:rPr>
              <a:t>Morda se vam zdi, da je                     ples</a:t>
            </a:r>
          </a:p>
          <a:p>
            <a:pPr marL="0" indent="0">
              <a:buNone/>
            </a:pPr>
            <a:r>
              <a:rPr lang="sl-SI" dirty="0">
                <a:cs typeface="Arial" panose="020B0604020202020204" pitchFamily="34" charset="0"/>
              </a:rPr>
              <a:t> </a:t>
            </a:r>
            <a:r>
              <a:rPr lang="sl-SI" dirty="0" smtClean="0">
                <a:cs typeface="Arial" panose="020B0604020202020204" pitchFamily="34" charset="0"/>
              </a:rPr>
              <a:t>  bolj pisan na kožo dekletom, ampak te bom </a:t>
            </a:r>
          </a:p>
          <a:p>
            <a:pPr marL="0" indent="0">
              <a:buNone/>
            </a:pPr>
            <a:r>
              <a:rPr lang="sl-SI" dirty="0">
                <a:cs typeface="Arial" panose="020B0604020202020204" pitchFamily="34" charset="0"/>
              </a:rPr>
              <a:t> </a:t>
            </a:r>
            <a:r>
              <a:rPr lang="sl-SI" dirty="0" smtClean="0">
                <a:cs typeface="Arial" panose="020B0604020202020204" pitchFamily="34" charset="0"/>
              </a:rPr>
              <a:t>  takoj prepričala, da temu ni tako. </a:t>
            </a:r>
          </a:p>
          <a:p>
            <a:pPr marL="0" indent="0">
              <a:buNone/>
            </a:pPr>
            <a:endParaRPr lang="sl-SI" dirty="0" smtClean="0">
              <a:cs typeface="Arial" panose="020B0604020202020204" pitchFamily="34" charset="0"/>
            </a:endParaRPr>
          </a:p>
          <a:p>
            <a:r>
              <a:rPr lang="sl-SI" dirty="0" smtClean="0">
                <a:cs typeface="Arial" panose="020B0604020202020204" pitchFamily="34" charset="0"/>
              </a:rPr>
              <a:t>Samo poglejte te znane plesalce in njihove spektakularne plesne gibe.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042" y="1596026"/>
            <a:ext cx="1384958" cy="81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Arrow, curves, curvy, hand drawn, twist, twisted ic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3" t="21335" r="24736" b="19454"/>
          <a:stretch/>
        </p:blipFill>
        <p:spPr bwMode="auto">
          <a:xfrm rot="3037003">
            <a:off x="5502335" y="5179861"/>
            <a:ext cx="1187330" cy="149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Quality Summer Learning In Action: Encouraging Dancers to Creat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9992">
            <a:off x="8872478" y="2036697"/>
            <a:ext cx="2306053" cy="144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98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977190" y="248198"/>
            <a:ext cx="3164305" cy="923330"/>
          </a:xfrm>
          <a:prstGeom prst="rect">
            <a:avLst/>
          </a:prstGeom>
          <a:solidFill>
            <a:srgbClr val="3786C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 smtClean="0"/>
              <a:t>SERGEI POLUNIN JE DIH JEMAJOČI UKRAJINSKI BALETNI PLESALEC. 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7455565" y="720098"/>
            <a:ext cx="3164305" cy="923330"/>
          </a:xfrm>
          <a:prstGeom prst="rect">
            <a:avLst/>
          </a:prstGeom>
          <a:solidFill>
            <a:srgbClr val="D6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 smtClean="0"/>
              <a:t>LE KDO NE POZNA MICHAELA JACKSONA IN NJEGOVIH SLAVNIH PLESNIH GIBOV.  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116306" y="5783152"/>
            <a:ext cx="11959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>
                <a:cs typeface="Arial" panose="020B0604020202020204" pitchFamily="34" charset="0"/>
              </a:rPr>
              <a:t>Fantje, sem vas prepričala? Upam, da sem. Ta teden boste namreč plesali </a:t>
            </a:r>
            <a:r>
              <a:rPr lang="sl-SI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</a:t>
            </a:r>
            <a:r>
              <a:rPr lang="sl-SI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</a:t>
            </a:r>
            <a:r>
              <a:rPr lang="sl-SI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</a:t>
            </a:r>
            <a:r>
              <a:rPr lang="sl-SI" sz="2400" dirty="0" smtClean="0">
                <a:cs typeface="Arial" panose="020B0604020202020204" pitchFamily="34" charset="0"/>
              </a:rPr>
              <a:t>. Dekleta, fantje in jaz seveda tudi. In to kar po svojih domovih. Veliko </a:t>
            </a:r>
            <a:r>
              <a:rPr lang="sl-SI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Z</a:t>
            </a:r>
            <a:r>
              <a:rPr lang="sl-SI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</a:t>
            </a:r>
            <a:r>
              <a:rPr lang="sl-SI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</a:t>
            </a:r>
            <a:r>
              <a:rPr lang="sl-SI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</a:t>
            </a:r>
            <a:r>
              <a:rPr lang="sl-SI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</a:t>
            </a:r>
            <a:r>
              <a:rPr lang="sl-SI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</a:t>
            </a:r>
            <a:r>
              <a:rPr lang="sl-SI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sl-SI" sz="2400" dirty="0" smtClean="0">
                <a:cs typeface="Arial" panose="020B0604020202020204" pitchFamily="34" charset="0"/>
              </a:rPr>
              <a:t>vam želim! </a:t>
            </a:r>
            <a:endParaRPr lang="sl-SI" sz="2400" dirty="0">
              <a:cs typeface="Arial" panose="020B0604020202020204" pitchFamily="34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1118938" y="1171528"/>
            <a:ext cx="4880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linkClick r:id="rId2"/>
              </a:rPr>
              <a:t>https://www.youtube.com/watch?v=ozs_f4ZT9sw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6645440" y="1643428"/>
            <a:ext cx="478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linkClick r:id="rId3"/>
              </a:rPr>
              <a:t>https://www.youtube.com/watch?v=Z6pfsn46KoI</a:t>
            </a: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2050" name="Picture 2" descr="Vrhunski umetnik Sergei Polunin – Almira۞Ćatovi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57" y="1540860"/>
            <a:ext cx="1937654" cy="129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IStory World Tour Moonwalk Billie Jean Thriller Smooth Criminal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17" b="99603" l="10000" r="960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82" r="21089"/>
          <a:stretch/>
        </p:blipFill>
        <p:spPr bwMode="auto">
          <a:xfrm>
            <a:off x="7744322" y="1821126"/>
            <a:ext cx="2586790" cy="366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jeZBesedilom 14"/>
          <p:cNvSpPr txBox="1"/>
          <p:nvPr/>
        </p:nvSpPr>
        <p:spPr>
          <a:xfrm>
            <a:off x="671483" y="3479663"/>
            <a:ext cx="3164305" cy="147732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 smtClean="0"/>
              <a:t>VEČ KOT ODLIČNO SLOVENSKO PLESNO SKUPINO MAESTRO SESTAVLJAJO SAMI FANTJE. DEKLETA LE REDKO POVABIJO K SODELOVANJU.  </a:t>
            </a:r>
            <a:endParaRPr lang="sl-SI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1027657" y="4956991"/>
            <a:ext cx="4884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>
                <a:hlinkClick r:id="rId7"/>
              </a:rPr>
              <a:t>https://www.youtube.com/watch?v=m-TJMlECrR0</a:t>
            </a:r>
            <a:endParaRPr lang="sl-SI" dirty="0"/>
          </a:p>
        </p:txBody>
      </p:sp>
      <p:pic>
        <p:nvPicPr>
          <p:cNvPr id="17" name="Picture 2" descr="Maestro: Niso še pokazali vsega - Domači trači - Govori.s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442" y="3581414"/>
            <a:ext cx="2218105" cy="127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64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noFill/>
          <a:ln w="28575">
            <a:noFill/>
          </a:ln>
        </p:spPr>
        <p:txBody>
          <a:bodyPr/>
          <a:lstStyle/>
          <a:p>
            <a:pPr algn="ctr"/>
            <a:r>
              <a:rPr lang="sl-SI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N</a:t>
            </a:r>
            <a:r>
              <a:rPr lang="sl-SI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</a:t>
            </a:r>
            <a:r>
              <a:rPr lang="sl-SI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V</a:t>
            </a:r>
            <a:r>
              <a:rPr lang="sl-SI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O</a:t>
            </a:r>
            <a:r>
              <a:rPr lang="sl-SI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D</a:t>
            </a:r>
            <a:r>
              <a:rPr lang="sl-SI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</a:t>
            </a:r>
            <a:r>
              <a:rPr lang="sl-SI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L</a:t>
            </a:r>
            <a:r>
              <a:rPr lang="sl-SI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</a:t>
            </a:r>
            <a:endParaRPr lang="sl-SI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cs typeface="Arial" panose="020B0604020202020204" pitchFamily="34" charset="0"/>
              </a:rPr>
              <a:t>Na voljo so vam trije različni plesi. Izberete ENEGA in se ga tekom tedna naučite.</a:t>
            </a:r>
          </a:p>
          <a:p>
            <a:pPr lvl="1"/>
            <a:r>
              <a:rPr lang="sl-SI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</a:t>
            </a:r>
            <a:r>
              <a:rPr lang="sl-SI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</a:t>
            </a:r>
            <a:r>
              <a:rPr lang="sl-SI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</a:t>
            </a:r>
            <a:r>
              <a:rPr lang="sl-SI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</a:t>
            </a:r>
            <a:r>
              <a:rPr lang="sl-SI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</a:t>
            </a:r>
            <a:r>
              <a:rPr lang="sl-SI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 </a:t>
            </a:r>
            <a:r>
              <a:rPr lang="sl-SI" dirty="0" smtClean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sl-SI" dirty="0" smtClean="0">
                <a:cs typeface="Arial" panose="020B0604020202020204" pitchFamily="34" charset="0"/>
              </a:rPr>
              <a:t>Najboljše bo, da se dopoldne plesa pridno učite, potem pomagate pripraviti kosilo, pojeste, si odpočijete, popoldne pa še malo povadite in se tudi posnamete. V kolikor vam še ne gre dobro, ples povadite še naslednji dan.</a:t>
            </a:r>
          </a:p>
          <a:p>
            <a:r>
              <a:rPr lang="sl-SI" dirty="0" smtClean="0">
                <a:cs typeface="Arial" panose="020B0604020202020204" pitchFamily="34" charset="0"/>
              </a:rPr>
              <a:t>Pred vsako vadbo se je potrebno </a:t>
            </a:r>
            <a:r>
              <a:rPr lang="sl-SI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</a:t>
            </a:r>
            <a:r>
              <a:rPr lang="sl-SI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</a:t>
            </a:r>
            <a:r>
              <a:rPr lang="sl-SI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</a:t>
            </a:r>
            <a:r>
              <a:rPr lang="sl-SI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</a:t>
            </a:r>
            <a:r>
              <a:rPr lang="sl-SI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</a:t>
            </a:r>
            <a:r>
              <a:rPr lang="sl-SI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</a:t>
            </a:r>
            <a:r>
              <a:rPr lang="sl-SI" dirty="0" smtClean="0">
                <a:cs typeface="Arial" panose="020B0604020202020204" pitchFamily="34" charset="0"/>
              </a:rPr>
              <a:t>, po vadbi pa </a:t>
            </a:r>
            <a:r>
              <a:rPr lang="sl-SI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</a:t>
            </a:r>
            <a:r>
              <a:rPr lang="sl-SI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</a:t>
            </a:r>
            <a:r>
              <a:rPr lang="sl-SI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</a:t>
            </a:r>
            <a:r>
              <a:rPr lang="sl-SI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</a:t>
            </a:r>
            <a:r>
              <a:rPr lang="sl-SI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</a:t>
            </a:r>
            <a:r>
              <a:rPr lang="sl-SI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</a:t>
            </a:r>
            <a:r>
              <a:rPr lang="sl-SI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</a:t>
            </a:r>
            <a:r>
              <a:rPr lang="sl-SI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</a:t>
            </a:r>
            <a:r>
              <a:rPr lang="sl-SI" dirty="0" smtClean="0"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sl-SI" dirty="0" smtClean="0">
              <a:cs typeface="Arial" panose="020B0604020202020204" pitchFamily="34" charset="0"/>
            </a:endParaRPr>
          </a:p>
          <a:p>
            <a:r>
              <a:rPr lang="sl-SI" dirty="0" smtClean="0">
                <a:cs typeface="Arial" panose="020B0604020202020204" pitchFamily="34" charset="0"/>
              </a:rPr>
              <a:t>MED vadbo naredite krajše odmore in popijte nekaj požirkov VODE.</a:t>
            </a:r>
          </a:p>
        </p:txBody>
      </p:sp>
    </p:spTree>
    <p:extLst>
      <p:ext uri="{BB962C8B-B14F-4D97-AF65-F5344CB8AC3E}">
        <p14:creationId xmlns:p14="http://schemas.microsoft.com/office/powerpoint/2010/main" val="407907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noFill/>
          <a:ln w="28575">
            <a:noFill/>
          </a:ln>
        </p:spPr>
        <p:txBody>
          <a:bodyPr/>
          <a:lstStyle/>
          <a:p>
            <a:pPr algn="ctr"/>
            <a:r>
              <a:rPr lang="sl-SI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</a:t>
            </a:r>
            <a:r>
              <a:rPr lang="sl-SI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R</a:t>
            </a:r>
            <a:r>
              <a:rPr lang="sl-SI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</a:t>
            </a:r>
            <a:r>
              <a:rPr lang="sl-SI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D</a:t>
            </a:r>
            <a:r>
              <a:rPr lang="sl-SI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</a:t>
            </a:r>
            <a:r>
              <a:rPr lang="sl-SI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</a:t>
            </a:r>
            <a:r>
              <a:rPr lang="sl-SI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</a:t>
            </a:r>
            <a:r>
              <a:rPr lang="sl-SI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V</a:t>
            </a:r>
            <a:r>
              <a:rPr lang="sl-SI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</a:t>
            </a:r>
            <a:r>
              <a:rPr lang="sl-SI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</a:t>
            </a:r>
            <a:r>
              <a:rPr lang="sl-SI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V</a:t>
            </a:r>
            <a:r>
              <a:rPr lang="sl-SI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PLESOV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Zaobljeni pravokotnik 4"/>
          <p:cNvSpPr/>
          <p:nvPr/>
        </p:nvSpPr>
        <p:spPr>
          <a:xfrm>
            <a:off x="471341" y="1750689"/>
            <a:ext cx="3601039" cy="1003583"/>
          </a:xfrm>
          <a:prstGeom prst="roundRect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smtClean="0">
                <a:solidFill>
                  <a:schemeClr val="tx1"/>
                </a:solidFill>
                <a:sym typeface="Wingdings" panose="05000000000000000000" pitchFamily="2" charset="2"/>
              </a:rPr>
              <a:t>ZUM </a:t>
            </a:r>
            <a:r>
              <a:rPr lang="sl-SI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ZUM</a:t>
            </a:r>
            <a:r>
              <a:rPr lang="sl-SI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ZUM</a:t>
            </a:r>
            <a:endParaRPr lang="sl-SI" sz="2800" dirty="0">
              <a:solidFill>
                <a:schemeClr val="tx1"/>
              </a:solidFill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4253861" y="1750688"/>
            <a:ext cx="3601039" cy="1003583"/>
          </a:xfrm>
          <a:prstGeom prst="roundRect">
            <a:avLst/>
          </a:prstGeom>
          <a:solidFill>
            <a:srgbClr val="7030A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smtClean="0">
                <a:solidFill>
                  <a:schemeClr val="tx1"/>
                </a:solidFill>
              </a:rPr>
              <a:t>ZAPLEŠI Z NAMI</a:t>
            </a:r>
            <a:endParaRPr lang="sl-SI" sz="2800" dirty="0">
              <a:solidFill>
                <a:schemeClr val="tx1"/>
              </a:solidFill>
            </a:endParaRPr>
          </a:p>
        </p:txBody>
      </p:sp>
      <p:sp>
        <p:nvSpPr>
          <p:cNvPr id="7" name="Zaobljeni pravokotnik 6"/>
          <p:cNvSpPr/>
          <p:nvPr/>
        </p:nvSpPr>
        <p:spPr>
          <a:xfrm>
            <a:off x="8036381" y="1750688"/>
            <a:ext cx="3601039" cy="1019273"/>
          </a:xfrm>
          <a:prstGeom prst="roundRect">
            <a:avLst/>
          </a:prstGeom>
          <a:solidFill>
            <a:srgbClr val="00B05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smtClean="0">
                <a:solidFill>
                  <a:schemeClr val="tx1"/>
                </a:solidFill>
              </a:rPr>
              <a:t>KAVBOJ JAKA</a:t>
            </a:r>
            <a:endParaRPr lang="sl-SI" sz="2800" dirty="0">
              <a:solidFill>
                <a:schemeClr val="tx1"/>
              </a:solidFill>
            </a:endParaRPr>
          </a:p>
        </p:txBody>
      </p:sp>
      <p:pic>
        <p:nvPicPr>
          <p:cNvPr id="3076" name="Picture 4" descr="School Dance Clipart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759" y="4192697"/>
            <a:ext cx="3724481" cy="227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lak 7"/>
          <p:cNvSpPr/>
          <p:nvPr/>
        </p:nvSpPr>
        <p:spPr>
          <a:xfrm>
            <a:off x="8177781" y="4868507"/>
            <a:ext cx="3459637" cy="824845"/>
          </a:xfrm>
          <a:prstGeom prst="cloudCallout">
            <a:avLst>
              <a:gd name="adj1" fmla="val -73149"/>
              <a:gd name="adj2" fmla="val -597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Ni lahka izbira …</a:t>
            </a:r>
            <a:endParaRPr lang="sl-SI" dirty="0"/>
          </a:p>
        </p:txBody>
      </p:sp>
      <p:sp>
        <p:nvSpPr>
          <p:cNvPr id="11" name="Oblak 10"/>
          <p:cNvSpPr/>
          <p:nvPr/>
        </p:nvSpPr>
        <p:spPr>
          <a:xfrm>
            <a:off x="292229" y="4349015"/>
            <a:ext cx="3459637" cy="824845"/>
          </a:xfrm>
          <a:prstGeom prst="cloudCallout">
            <a:avLst>
              <a:gd name="adj1" fmla="val 78349"/>
              <a:gd name="adj2" fmla="val 133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Jaz že vem, katerega bom …</a:t>
            </a:r>
            <a:endParaRPr lang="sl-SI" dirty="0"/>
          </a:p>
        </p:txBody>
      </p:sp>
      <p:sp>
        <p:nvSpPr>
          <p:cNvPr id="9" name="Zaobljeni pravokotnik 8"/>
          <p:cNvSpPr/>
          <p:nvPr/>
        </p:nvSpPr>
        <p:spPr>
          <a:xfrm>
            <a:off x="471341" y="2754272"/>
            <a:ext cx="3601039" cy="1003583"/>
          </a:xfrm>
          <a:prstGeom prst="roundRect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hlinkClick r:id="rId3"/>
              </a:rPr>
              <a:t>https://www.youtube.com/watch?v=ayCLci4JIt4</a:t>
            </a:r>
            <a:endParaRPr lang="sl-SI" sz="2400" dirty="0">
              <a:solidFill>
                <a:schemeClr val="tx1"/>
              </a:solidFill>
            </a:endParaRPr>
          </a:p>
        </p:txBody>
      </p:sp>
      <p:sp>
        <p:nvSpPr>
          <p:cNvPr id="13" name="Zaobljeni pravokotnik 12"/>
          <p:cNvSpPr/>
          <p:nvPr/>
        </p:nvSpPr>
        <p:spPr>
          <a:xfrm>
            <a:off x="4253860" y="2754272"/>
            <a:ext cx="3601039" cy="1003583"/>
          </a:xfrm>
          <a:prstGeom prst="roundRect">
            <a:avLst/>
          </a:prstGeom>
          <a:solidFill>
            <a:srgbClr val="7030A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>
                <a:hlinkClick r:id="rId4"/>
              </a:rPr>
              <a:t>https://www.youtube.com/watch?v=JkxEsDyC9ao</a:t>
            </a:r>
            <a:endParaRPr lang="sl-SI" sz="2400" dirty="0">
              <a:solidFill>
                <a:schemeClr val="tx1"/>
              </a:solidFill>
            </a:endParaRPr>
          </a:p>
        </p:txBody>
      </p:sp>
      <p:sp>
        <p:nvSpPr>
          <p:cNvPr id="14" name="Zaobljeni pravokotnik 13"/>
          <p:cNvSpPr/>
          <p:nvPr/>
        </p:nvSpPr>
        <p:spPr>
          <a:xfrm>
            <a:off x="8036379" y="2769961"/>
            <a:ext cx="3601039" cy="1019273"/>
          </a:xfrm>
          <a:prstGeom prst="roundRect">
            <a:avLst/>
          </a:prstGeom>
          <a:solidFill>
            <a:srgbClr val="00B05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>
                <a:hlinkClick r:id="rId5"/>
              </a:rPr>
              <a:t>https://www.youtube.com/watch?v=l2ceFIQnDJM</a:t>
            </a:r>
            <a:endParaRPr lang="sl-SI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9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noFill/>
          <a:ln w="28575">
            <a:noFill/>
          </a:ln>
        </p:spPr>
        <p:txBody>
          <a:bodyPr>
            <a:normAutofit/>
          </a:bodyPr>
          <a:lstStyle/>
          <a:p>
            <a:pPr algn="ctr"/>
            <a:r>
              <a:rPr lang="sl-SI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</a:t>
            </a:r>
            <a:r>
              <a:rPr lang="sl-SI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R</a:t>
            </a:r>
            <a:r>
              <a:rPr lang="sl-SI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</a:t>
            </a:r>
            <a:r>
              <a:rPr lang="sl-SI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</a:t>
            </a:r>
            <a:r>
              <a:rPr lang="sl-SI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R</a:t>
            </a:r>
            <a:r>
              <a:rPr lang="sl-SI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V</a:t>
            </a:r>
            <a:r>
              <a:rPr lang="sl-SI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</a:t>
            </a:r>
            <a:r>
              <a:rPr lang="sl-SI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NA PLES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1282770" y="2168165"/>
            <a:ext cx="4458878" cy="80127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ravokotnik 3"/>
          <p:cNvSpPr/>
          <p:nvPr/>
        </p:nvSpPr>
        <p:spPr>
          <a:xfrm>
            <a:off x="1339330" y="2224724"/>
            <a:ext cx="4345756" cy="6975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Obleci </a:t>
            </a:r>
            <a:r>
              <a:rPr lang="sl-SI" sz="2800" dirty="0">
                <a:solidFill>
                  <a:schemeClr val="tx1"/>
                </a:solidFill>
                <a:cs typeface="Arial" panose="020B0604020202020204" pitchFamily="34" charset="0"/>
              </a:rPr>
              <a:t>se v športna </a:t>
            </a:r>
            <a:r>
              <a:rPr lang="sl-SI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oblačila.</a:t>
            </a:r>
            <a:endParaRPr lang="sl-SI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6551205" y="5310628"/>
            <a:ext cx="4458878" cy="80127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 12"/>
          <p:cNvSpPr/>
          <p:nvPr/>
        </p:nvSpPr>
        <p:spPr>
          <a:xfrm>
            <a:off x="6607766" y="5362474"/>
            <a:ext cx="4345756" cy="6975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Pripravi si plastenko vode.</a:t>
            </a:r>
            <a:endParaRPr lang="sl-SI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7" name="Pravokotnik 16"/>
          <p:cNvSpPr/>
          <p:nvPr/>
        </p:nvSpPr>
        <p:spPr>
          <a:xfrm>
            <a:off x="3512209" y="3653460"/>
            <a:ext cx="4458878" cy="80127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Pravokotnik 17"/>
          <p:cNvSpPr/>
          <p:nvPr/>
        </p:nvSpPr>
        <p:spPr>
          <a:xfrm>
            <a:off x="3568770" y="3717489"/>
            <a:ext cx="4345756" cy="6975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Pripravi si prostor za ples.</a:t>
            </a:r>
            <a:endParaRPr lang="sl-SI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21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9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79091" y="4046368"/>
            <a:ext cx="2016224" cy="135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n and woman doing hiphop dance - Download Free Vectors, Clipart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109" y="1799791"/>
            <a:ext cx="2231703" cy="153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95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625642"/>
            <a:ext cx="10515600" cy="5551321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sz="3600" dirty="0" smtClean="0">
                <a:cs typeface="Arial" panose="020B0604020202020204" pitchFamily="34" charset="0"/>
              </a:rPr>
              <a:t>IN SEDAJ FANTJE IN DEKLETA, </a:t>
            </a:r>
          </a:p>
          <a:p>
            <a:pPr marL="0" indent="0" algn="ctr">
              <a:buNone/>
            </a:pPr>
            <a:r>
              <a:rPr lang="sl-SI" sz="3600" dirty="0" smtClean="0">
                <a:cs typeface="Arial" panose="020B0604020202020204" pitchFamily="34" charset="0"/>
              </a:rPr>
              <a:t>KO SMO VSI PRIPRAVLJENI, </a:t>
            </a:r>
          </a:p>
          <a:p>
            <a:pPr marL="0" indent="0" algn="ctr">
              <a:buNone/>
            </a:pPr>
            <a:r>
              <a:rPr lang="sl-SI" sz="3600" dirty="0" smtClean="0">
                <a:cs typeface="Arial" panose="020B0604020202020204" pitchFamily="34" charset="0"/>
              </a:rPr>
              <a:t>NAJ SE ŠPORTNA ZABAVA </a:t>
            </a:r>
            <a:r>
              <a:rPr lang="sl-SI" sz="3600" dirty="0" smtClean="0">
                <a:solidFill>
                  <a:srgbClr val="A162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</a:t>
            </a:r>
            <a:r>
              <a:rPr lang="sl-SI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</a:t>
            </a:r>
            <a:r>
              <a:rPr lang="sl-SI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</a:t>
            </a:r>
            <a:r>
              <a:rPr lang="sl-SI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Č</a:t>
            </a:r>
            <a:r>
              <a:rPr lang="sl-SI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</a:t>
            </a:r>
            <a:r>
              <a:rPr lang="sl-SI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</a:t>
            </a:r>
            <a:r>
              <a:rPr lang="sl-SI" sz="3600" dirty="0" smtClean="0">
                <a:cs typeface="Arial" panose="020B0604020202020204" pitchFamily="34" charset="0"/>
              </a:rPr>
              <a:t>! </a:t>
            </a:r>
            <a:endParaRPr lang="sl-SI" sz="3600" dirty="0">
              <a:cs typeface="Arial" panose="020B0604020202020204" pitchFamily="34" charset="0"/>
            </a:endParaRPr>
          </a:p>
        </p:txBody>
      </p:sp>
      <p:pic>
        <p:nvPicPr>
          <p:cNvPr id="4098" name="Picture 2" descr="Boys And Girls Dancing Stock Photo - Download Image Now - i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376" y="3270854"/>
            <a:ext cx="4627249" cy="308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47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 pravilnim </a:t>
            </a:r>
            <a:r>
              <a:rPr lang="sl-SI" dirty="0" smtClean="0"/>
              <a:t>ogrevanjem boste </a:t>
            </a:r>
            <a:r>
              <a:rPr lang="sl-SI" dirty="0"/>
              <a:t>postopoma povečali svoj srčni utrip in pripravili mišice na aktivnost</a:t>
            </a:r>
            <a:r>
              <a:rPr lang="sl-SI" dirty="0" smtClean="0"/>
              <a:t>.</a:t>
            </a:r>
          </a:p>
          <a:p>
            <a:endParaRPr lang="sl-SI" dirty="0"/>
          </a:p>
          <a:p>
            <a:r>
              <a:rPr lang="sl-SI" dirty="0"/>
              <a:t>Samo nekaj minut ogrevanja </a:t>
            </a:r>
            <a:r>
              <a:rPr lang="sl-SI" dirty="0" smtClean="0"/>
              <a:t>bo pripomoglo </a:t>
            </a:r>
            <a:r>
              <a:rPr lang="sl-SI" dirty="0"/>
              <a:t>k temu, </a:t>
            </a:r>
            <a:r>
              <a:rPr lang="sl-SI" dirty="0" smtClean="0"/>
              <a:t>da boste </a:t>
            </a:r>
            <a:r>
              <a:rPr lang="sl-SI" dirty="0"/>
              <a:t>dosegli </a:t>
            </a:r>
            <a:r>
              <a:rPr lang="sl-SI" dirty="0" smtClean="0"/>
              <a:t>boljše rezultate</a:t>
            </a:r>
            <a:r>
              <a:rPr lang="sl-SI" dirty="0"/>
              <a:t>, preprečili poškodbe in zares uživali v telesni vadbi</a:t>
            </a:r>
            <a:r>
              <a:rPr lang="sl-SI" dirty="0" smtClean="0"/>
              <a:t>.</a:t>
            </a:r>
          </a:p>
          <a:p>
            <a:endParaRPr lang="sl-SI" dirty="0"/>
          </a:p>
          <a:p>
            <a:r>
              <a:rPr lang="sl-SI" dirty="0" smtClean="0"/>
              <a:t>Navodila za ogrevanje te čakajo na naslednji strani. </a:t>
            </a:r>
            <a:endParaRPr lang="sl-SI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noFill/>
          <a:ln w="28575">
            <a:noFill/>
          </a:ln>
        </p:spPr>
        <p:txBody>
          <a:bodyPr/>
          <a:lstStyle/>
          <a:p>
            <a:pPr algn="ctr"/>
            <a:r>
              <a:rPr lang="sl-SI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O</a:t>
            </a:r>
            <a:r>
              <a:rPr lang="sl-SI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G</a:t>
            </a:r>
            <a:r>
              <a:rPr lang="sl-SI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R</a:t>
            </a:r>
            <a:r>
              <a:rPr lang="sl-SI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</a:t>
            </a:r>
            <a:r>
              <a:rPr lang="sl-SI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V</a:t>
            </a:r>
            <a:r>
              <a:rPr lang="sl-SI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</a:t>
            </a:r>
            <a:r>
              <a:rPr lang="sl-SI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N</a:t>
            </a:r>
            <a:r>
              <a:rPr lang="sl-SI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J</a:t>
            </a:r>
            <a:r>
              <a:rPr lang="sl-SI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" name="Picture 2" descr="Arrow, curves, curvy, hand drawn, twist, twisted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3" t="21335" r="24736" b="19454"/>
          <a:stretch/>
        </p:blipFill>
        <p:spPr bwMode="auto">
          <a:xfrm rot="3037003">
            <a:off x="5502335" y="5179861"/>
            <a:ext cx="1187330" cy="149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65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noFill/>
          <a:ln w="28575">
            <a:noFill/>
          </a:ln>
        </p:spPr>
        <p:txBody>
          <a:bodyPr/>
          <a:lstStyle/>
          <a:p>
            <a:pPr algn="ctr"/>
            <a:r>
              <a:rPr lang="sl-SI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O</a:t>
            </a:r>
            <a:r>
              <a:rPr lang="sl-SI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G</a:t>
            </a:r>
            <a:r>
              <a:rPr lang="sl-SI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R</a:t>
            </a:r>
            <a:r>
              <a:rPr lang="sl-SI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</a:t>
            </a:r>
            <a:r>
              <a:rPr lang="sl-SI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V</a:t>
            </a:r>
            <a:r>
              <a:rPr lang="sl-SI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</a:t>
            </a:r>
            <a:r>
              <a:rPr lang="sl-SI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N</a:t>
            </a:r>
            <a:r>
              <a:rPr lang="sl-SI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J</a:t>
            </a:r>
            <a:r>
              <a:rPr lang="sl-SI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823035"/>
            <a:ext cx="4572000" cy="4668253"/>
          </a:xfrm>
          <a:prstGeom prst="rect">
            <a:avLst/>
          </a:prstGeom>
        </p:spPr>
      </p:pic>
      <p:sp>
        <p:nvSpPr>
          <p:cNvPr id="6" name="Zaobljeni pravokotnik 5"/>
          <p:cNvSpPr/>
          <p:nvPr/>
        </p:nvSpPr>
        <p:spPr>
          <a:xfrm>
            <a:off x="1415716" y="1823035"/>
            <a:ext cx="3601039" cy="2303953"/>
          </a:xfrm>
          <a:prstGeom prst="roundRect">
            <a:avLst/>
          </a:prstGeom>
          <a:solidFill>
            <a:srgbClr val="A162D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tx1"/>
                </a:solidFill>
              </a:rPr>
              <a:t>1. ZAVRTI SI SVOJO NAJLJUBŠO PESEM IN TEČI </a:t>
            </a:r>
            <a:r>
              <a:rPr lang="sl-SI" sz="2400" smtClean="0">
                <a:solidFill>
                  <a:schemeClr val="tx1"/>
                </a:solidFill>
              </a:rPr>
              <a:t>NA MESTU ALI PA ZAPLEŠI (vsaj 3 </a:t>
            </a:r>
            <a:r>
              <a:rPr lang="sl-SI" sz="2400" dirty="0" smtClean="0">
                <a:solidFill>
                  <a:schemeClr val="tx1"/>
                </a:solidFill>
              </a:rPr>
              <a:t>min). </a:t>
            </a:r>
            <a:endParaRPr lang="sl-SI" sz="2400" dirty="0">
              <a:solidFill>
                <a:schemeClr val="tx1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6665496" y="1907256"/>
            <a:ext cx="8422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200" dirty="0" smtClean="0"/>
              <a:t>VISOKE </a:t>
            </a:r>
          </a:p>
          <a:p>
            <a:pPr algn="ctr"/>
            <a:r>
              <a:rPr lang="sl-SI" sz="1200" dirty="0" smtClean="0"/>
              <a:t>BRCE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8382000" y="1879660"/>
            <a:ext cx="8422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200" dirty="0" smtClean="0"/>
              <a:t>IZPADNI </a:t>
            </a:r>
          </a:p>
          <a:p>
            <a:pPr algn="ctr"/>
            <a:r>
              <a:rPr lang="sl-SI" sz="1200" dirty="0" smtClean="0"/>
              <a:t>KORAK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6096000" y="3415690"/>
            <a:ext cx="8422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200" dirty="0" smtClean="0"/>
              <a:t>BRCE S </a:t>
            </a:r>
          </a:p>
          <a:p>
            <a:pPr algn="ctr"/>
            <a:r>
              <a:rPr lang="sl-SI" sz="1200" dirty="0" smtClean="0"/>
              <a:t>PETO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9701463" y="3415690"/>
            <a:ext cx="8422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200" dirty="0" smtClean="0"/>
              <a:t>SKAČI ZVEZDO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6096000" y="5193013"/>
            <a:ext cx="9745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200" dirty="0" smtClean="0"/>
              <a:t>SEPERMAN</a:t>
            </a:r>
          </a:p>
          <a:p>
            <a:pPr algn="ctr"/>
            <a:r>
              <a:rPr lang="sl-SI" sz="1200" dirty="0" smtClean="0"/>
              <a:t>;)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8618621" y="5008345"/>
            <a:ext cx="204937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sl-SI" sz="2400" dirty="0" smtClean="0"/>
              <a:t>BRAVO!</a:t>
            </a:r>
          </a:p>
        </p:txBody>
      </p:sp>
      <p:sp>
        <p:nvSpPr>
          <p:cNvPr id="13" name="Zaobljeni pravokotnik 12"/>
          <p:cNvSpPr/>
          <p:nvPr/>
        </p:nvSpPr>
        <p:spPr>
          <a:xfrm>
            <a:off x="1415715" y="4187335"/>
            <a:ext cx="3601039" cy="2303953"/>
          </a:xfrm>
          <a:prstGeom prst="roundRect">
            <a:avLst/>
          </a:prstGeom>
          <a:solidFill>
            <a:srgbClr val="A162D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2</a:t>
            </a:r>
            <a:r>
              <a:rPr lang="sl-SI" sz="2400" dirty="0" smtClean="0">
                <a:solidFill>
                  <a:schemeClr val="tx1"/>
                </a:solidFill>
              </a:rPr>
              <a:t>. IZVAJAJ PRIKAZANE VAJE. VSAKO VAJO IZVAJAJ POL MINUTE. KO NAREDIŠ VSE VAJE, POJDI ŠE ENKRAT OD ZAČETKA.  </a:t>
            </a:r>
            <a:endParaRPr lang="sl-SI" sz="2400" dirty="0">
              <a:solidFill>
                <a:schemeClr val="tx1"/>
              </a:solidFill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6665496" y="2975011"/>
            <a:ext cx="105276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200" dirty="0" smtClean="0"/>
              <a:t>Izmenjuj nogi.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9936079" y="2790345"/>
            <a:ext cx="73192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200" dirty="0" smtClean="0"/>
              <a:t>Izmenjuj</a:t>
            </a:r>
          </a:p>
          <a:p>
            <a:pPr algn="ctr"/>
            <a:r>
              <a:rPr lang="sl-SI" sz="1200" dirty="0" smtClean="0"/>
              <a:t>nogi.</a:t>
            </a:r>
          </a:p>
        </p:txBody>
      </p:sp>
      <p:sp>
        <p:nvSpPr>
          <p:cNvPr id="17" name="PoljeZBesedilom 16"/>
          <p:cNvSpPr txBox="1"/>
          <p:nvPr/>
        </p:nvSpPr>
        <p:spPr>
          <a:xfrm>
            <a:off x="6665496" y="4644456"/>
            <a:ext cx="105276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200" dirty="0" smtClean="0"/>
              <a:t>Izmenjuj nogi.</a:t>
            </a:r>
          </a:p>
        </p:txBody>
      </p:sp>
      <p:sp>
        <p:nvSpPr>
          <p:cNvPr id="18" name="PoljeZBesedilom 17"/>
          <p:cNvSpPr txBox="1"/>
          <p:nvPr/>
        </p:nvSpPr>
        <p:spPr>
          <a:xfrm>
            <a:off x="6278480" y="6506054"/>
            <a:ext cx="2286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200" dirty="0" smtClean="0"/>
              <a:t>Nasprotna roka in noga. Izmenjuj.   </a:t>
            </a:r>
          </a:p>
        </p:txBody>
      </p:sp>
      <p:cxnSp>
        <p:nvCxnSpPr>
          <p:cNvPr id="20" name="Raven puščični povezovalnik 19"/>
          <p:cNvCxnSpPr>
            <a:stCxn id="13" idx="3"/>
            <a:endCxn id="5" idx="1"/>
          </p:cNvCxnSpPr>
          <p:nvPr/>
        </p:nvCxnSpPr>
        <p:spPr>
          <a:xfrm flipV="1">
            <a:off x="5016754" y="4157162"/>
            <a:ext cx="1079246" cy="118215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Ukrivljen povezovalnik 13"/>
          <p:cNvCxnSpPr/>
          <p:nvPr/>
        </p:nvCxnSpPr>
        <p:spPr>
          <a:xfrm rot="16200000" flipV="1">
            <a:off x="7076175" y="3911869"/>
            <a:ext cx="2836242" cy="962525"/>
          </a:xfrm>
          <a:prstGeom prst="curvedConnector3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jeZBesedilom 22"/>
          <p:cNvSpPr txBox="1"/>
          <p:nvPr/>
        </p:nvSpPr>
        <p:spPr>
          <a:xfrm>
            <a:off x="8586535" y="5458773"/>
            <a:ext cx="501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1.</a:t>
            </a:r>
            <a:endParaRPr lang="sl-SI" sz="2400" dirty="0"/>
          </a:p>
        </p:txBody>
      </p:sp>
      <p:sp>
        <p:nvSpPr>
          <p:cNvPr id="24" name="PoljeZBesedilom 23"/>
          <p:cNvSpPr txBox="1"/>
          <p:nvPr/>
        </p:nvSpPr>
        <p:spPr>
          <a:xfrm>
            <a:off x="9264315" y="5008345"/>
            <a:ext cx="501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2</a:t>
            </a:r>
            <a:r>
              <a:rPr lang="sl-SI" sz="2400" dirty="0" smtClean="0"/>
              <a:t>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5224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589</Words>
  <Application>Microsoft Office PowerPoint</Application>
  <PresentationFormat>Širokozaslonsko</PresentationFormat>
  <Paragraphs>94</Paragraphs>
  <Slides>14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Officeova tema</vt:lpstr>
      <vt:lpstr>PLES</vt:lpstr>
      <vt:lpstr>FANTJE, DA NE BOSTE TAKOJ OBUPALI…</vt:lpstr>
      <vt:lpstr>PowerPointova predstavitev</vt:lpstr>
      <vt:lpstr>NAVODILA</vt:lpstr>
      <vt:lpstr>PREDSTAVITEV PLESOV</vt:lpstr>
      <vt:lpstr>PRIPRAVA NA PLES</vt:lpstr>
      <vt:lpstr>PowerPointova predstavitev</vt:lpstr>
      <vt:lpstr>OGREVANJE</vt:lpstr>
      <vt:lpstr>OGREVANJE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Podgornik</dc:creator>
  <cp:lastModifiedBy>Uporabnik sistema Windows</cp:lastModifiedBy>
  <cp:revision>150</cp:revision>
  <dcterms:created xsi:type="dcterms:W3CDTF">2020-04-04T13:03:30Z</dcterms:created>
  <dcterms:modified xsi:type="dcterms:W3CDTF">2020-05-24T16:20:37Z</dcterms:modified>
</cp:coreProperties>
</file>